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39"/>
  </p:notesMasterIdLst>
  <p:handoutMasterIdLst>
    <p:handoutMasterId r:id="rId40"/>
  </p:handoutMasterIdLst>
  <p:sldIdLst>
    <p:sldId id="288" r:id="rId2"/>
    <p:sldId id="630" r:id="rId3"/>
    <p:sldId id="756" r:id="rId4"/>
    <p:sldId id="757" r:id="rId5"/>
    <p:sldId id="785" r:id="rId6"/>
    <p:sldId id="802" r:id="rId7"/>
    <p:sldId id="804" r:id="rId8"/>
    <p:sldId id="805" r:id="rId9"/>
    <p:sldId id="806" r:id="rId10"/>
    <p:sldId id="758" r:id="rId11"/>
    <p:sldId id="759" r:id="rId12"/>
    <p:sldId id="760" r:id="rId13"/>
    <p:sldId id="762" r:id="rId14"/>
    <p:sldId id="787" r:id="rId15"/>
    <p:sldId id="763" r:id="rId16"/>
    <p:sldId id="807" r:id="rId17"/>
    <p:sldId id="765" r:id="rId18"/>
    <p:sldId id="789" r:id="rId19"/>
    <p:sldId id="790" r:id="rId20"/>
    <p:sldId id="766" r:id="rId21"/>
    <p:sldId id="791" r:id="rId22"/>
    <p:sldId id="792" r:id="rId23"/>
    <p:sldId id="788" r:id="rId24"/>
    <p:sldId id="721" r:id="rId25"/>
    <p:sldId id="795" r:id="rId26"/>
    <p:sldId id="808" r:id="rId27"/>
    <p:sldId id="796" r:id="rId28"/>
    <p:sldId id="797" r:id="rId29"/>
    <p:sldId id="798" r:id="rId30"/>
    <p:sldId id="799" r:id="rId31"/>
    <p:sldId id="800" r:id="rId32"/>
    <p:sldId id="801" r:id="rId33"/>
    <p:sldId id="794" r:id="rId34"/>
    <p:sldId id="809" r:id="rId35"/>
    <p:sldId id="810" r:id="rId36"/>
    <p:sldId id="811" r:id="rId37"/>
    <p:sldId id="786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FF00"/>
    <a:srgbClr val="FF00FF"/>
    <a:srgbClr val="00FFFF"/>
    <a:srgbClr val="4CCF36"/>
    <a:srgbClr val="60A6E4"/>
    <a:srgbClr val="61A4EE"/>
    <a:srgbClr val="41C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538" autoAdjust="0"/>
    <p:restoredTop sz="95202" autoAdjust="0"/>
  </p:normalViewPr>
  <p:slideViewPr>
    <p:cSldViewPr snapToGrid="0">
      <p:cViewPr varScale="1">
        <p:scale>
          <a:sx n="85" d="100"/>
          <a:sy n="85" d="100"/>
        </p:scale>
        <p:origin x="1982" y="72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7867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3:39.8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10117 11961,'0'-23,"22"23,-1 0,-21 0,42 0,-21 0,0 0,1 23,-1-23,0 0,0 0,-21 0,42 0,-20 0,-1 0,21 0,-21 0,22 0,-22 0,21 0,-21 0,0 0,22 0,-1 0,-21 0,0 0,22 0,-22 0,0 0,21 0,-42 0,22 0,20 0,-21 0,0 0,22 0,-22 0,0 0,21 0,-21 0,22 0,-22 0,0 0,0 0,0 0,1 0,-1 0,42 0,-63 0,43 0,-22 0,21 0,-21 0,0 0,22 0,-43 0,21 0,0 0,0 0,22 0,-43 0,21 0,0 0,21 0,-21 0,1 0,-22 0,42 0,-21 0,0 0,0 0,22 0,-43 0,42 0,0 0,-20 0,-22 0,42 0,-21 0,0 0,22 0,-1 0,-21 0,21 0,1 0,-1 0,-21 0,0 0,22 0,-22 0,0 0,21 0,-20 0,-1 0,21 0,-21 0,0 0,22 0,-1 0,-21 0,22 0,-22 0,0 0,0 0,0 0,0 0,22 0,-22 0,0 0,0 0,22 0,-22 0,0 0,21 0,1 0,-22 0,21 0,-21 0,22 0,-22 0,21 0,-21 0,0 0,-21 0,22 0,-22 0,21 0,-21 0,21 0,0 0,0 0,-21 0,21 0,1 0,-22 0,21 0,-21 0,21 0,-21 0,21 0,0 0,0 0,-21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41:25.3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19138 8361 0,'18'0'469,"-1"0"-453,1 0-1,0 0 1,-1 0 15,1 0 141,0 0-141,-1 0-15,1 0-16,0 0 31,-1 0-31,1 0 16,0 0-1,-1 0-15,18 0 16,-17 0 0,0 0-1,-1 0-15,1 0 16,0 0 0,-18-18-1,17 18 1,1 0-1,0 0 1,-1 0 0,1-17-16,-1 17 15,1 0 1,0 0 734,-1 0-734,1 0 30,0 0 1,-1 0-47,-17 17 16,18-17 0,0 0 30,-1 0-30,1 0 15,-1 0 1,1 0 155,0 0-171,-1 0-16,1 0 31,0 0-31,-1 0 16,19 0-1,-1 0-15,-18 0 16,19 0-1,-19 0 1,1 0 0,0 0 62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41:27.1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20197 15134 0,'64'-17'203,"4"17"-187,-4 0-16,4 0 16,0 0-16,-4 0 15,4 0-15,0-18 78,-4 18-78,4 0 32,0 0-17,-4 0 1,4 0 0,-4 0-16,4 0 15,0 0 1,-4 0-1,4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9:12.2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9398 10986,'21'0,"-21"0,21 0,-21 0,42 0,-42 0,22 0,-22 21,42-21,-42 0,21 0,-21 0,21 0,0 0,-21 0,22 0,-22 0,21 0,-21 21,21-21,0 0,-21 0,21 0,0 0,1 0,-22 0,21 0,-21 0,21 0,0 0,-21 0,21 0,0 0,-21 0,22 0,-1 0,-21 0,21 0,-21 0,21 0,0 0,-21 0,21 0,-21 0,22 0,-22 0,42 0,-21 0,0 0,0 0,-21 0,43 0,-43 0,21 0,0 0,0 0,22 0,-43 0,42 0,-42 0,21 0,21 0,-20 0,-1 0,-21 0,21 0,0 0,0 0,-21 0,21 0,-21 0,22 0,-22 0,21 0,0 0,-21 0,21 0,0 0,0 0,1 0,-1 0,0 0,0 0,0 0,0 0,-21 0,22 0,-1 0,0 0,-21 0,21 0,0 0,-21 0,21 0,-21 0,22 0,-22 0,21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9:13.7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9440 11049,'0'0,"42"21,22-21,-22 21,1-21,-1 0,0 22,-21-22,1 0,-1 0,0 0,0 0,-21 0,21 0,0 0,1 0,-22 0,21 0,-21 0,21 0,0 0,-21 0,21 0,0 0,1 0,-22 0,21 0,21 0,-21 0,0 0,22 0,-22 0,0 0,0 0,0 0,1 0,-1 0,0 0,0 0,-21 0,42 0,-20 0,20 0,-21 0,21 0,-20 0,-1 0,0 0,21 0,-21 0,1 0,20 0,-21 0,0 0,0 0,1 0,-1 0,0 0,0 0,0 0,-21 0,21 0,1 0,-22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9:15.6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9546 11007,'0'0,"21"0,21 0,1 0,20 0,22 0,-43 0,22 0,-43 0,21 0,-21 0,1 0,-1 0,-21 0,21 0,-21 0,21 0,0 0,-21 0,21 0,1 0,-1 0,0 0,-21 0,21 0,0 0,-21 0,21 0,-21 0,22 0,-22 0,21 0,0 0,0 0,-21 0,21 0,0 0,-21 0,22 0,-1 0,0 0,-21 0,21 0,0 0,0 0,1 0,-22 0,21 0,0 0,0 0,-21 0,21 0,0 0,-21 0,22 0,-22 0,21 0,-21 0,21 0,0 0,-21 0,21 0,0 0,1 0,-1 0,-21 0,21 0,0 0,0 0,-21 0,21 0,1 0,-22 0,21 0,-21 0,21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9:20.2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9567 14330,'0'0,"0"0,0 0,42 0,-42 0,43 0,-22 0,0 0,0 0,-21 0,43 0,-43 0,21 0,-21 0,21 0,0 0,0 0,0 0,1 0,20 0,-21 0,21 0,-20 0,20 0,0 0,-21 0,1 0,-22 0,21 0,0 0,-21 0,21 0,-21 0,42 0,-42-21,22 21,-1 0,0 0,0 0,-21 0,42 0,-42 0,22 0,20 0,-42 0,21 0,0 0,-21 0,21 0,-21-21,43 21,-43 0,21 0,0 0,0 0,0 0,1 0,-1 0,-21 0,42-22,-42 22,21 0,-21 0,21 0,-21 0,22 0,-1 0,-21 0,21 0,-21 0,21-21,0 21,-21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9:22.2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9588 14203,'0'0,"21"0,22 0,-22 0,0 0,43 0,-43 0,-21 0,42 0,-21 0,0 0,-21 0,22 0,-22 0,21 0,0 0,-21 0,21 0,-21 0,21 0,-21 0,21 0,1 0,-22 0,21 0,-21 0,21 0,0 0,0 0,0 0,1 0,20 0,-21 0,0 0,0 0,1 0,-1 0,-21 0,21 0,-21 0,21 0,0 0,0 0,1 0,-1 0,0 0,-21 0,42 0,-42 0,21 0,-21 0,43 0,-43 0,21 0,0 0,0 0,0 0,1 0,-1 0,0 0,0 0,0 0,-21 0,21 0,1 0,-22 0,21 0,-21 0,21 0,0 0,-21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9:23.7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9567 14288,'21'0,"-21"0,43 0,-43 0,21 0,42 0,-42 0,-21 0,43 0,-22 0,0 0,21 0,-20 0,-22 0,21 0,0 0,0 0,0 0,22 0,-22 0,21 0,-21 0,22 0,-22 0,0 0,0 0,0 0,0 0,-21 0,22 0,-22 0,21 0,0 0,21 0,-42 0,21 0,22 21,-43-21,21 0,0 0,-21 0,21 0,-21 0,21 0,1 0,-1 0,-21 0,21 0,0 0,0 0,-21 0,21 21,-21-21,22 0,-1 0,-21 0,21 0,0 0,0 0,-21 0,21 0,-21 0,22 0,-22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07.0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5418 12150,'0'-21,"22"21,-1 0,21 0,-21 0,0 0,22 0,-1 21,-42-21,42 0,-42 0,43 0,-1 0,-42 0,21 0,0 0,1 21,-22-21,42 0,-21 0,0 0,22 21,-22-21,21 0,-21 0,43 0,-22 0,0 21,1-21,20 21,-20-21,-1 0,0 0,1 22,-1-22,0 0,-21 21,22-21,-22 0,0 0,0 0,0 0,1 0,-1 0,0 0,42 21,-41-21,20 0,0 0,1 0,-1 0,21 0,-20 0,-22 0,0 0,21 0,-20 0,-1 0,21 0,-21 0,0 0,1 0,20 0,-42 0,42 0,-21 0,1 0,20 0,-21 0,0 0,22 0,-22 0,0 0,0 0,43 0,-22 0,-21 0,21 0,1 0,-1 0,-21 0,22 0,-1 0,-42 0,21 0,0 0,0 0,-21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08.7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5567 12065,'21'-21,"0"21,0 0,21 0,1 0,20 0,1 0,-1 0,1 0,-1 0,1 0,-22 0,0 0,1 0,-1 0,-21 0,0 0,1 0,20 0,-21 0,0 0,22 0,-22 0,0 0,42 0,-63 0,22 0,20 0,-21 0,0 0,22 0,-1 0,-42 0,42 0,1 0,-43 0,42 0,-21 0,0 0,22 0,-22 0,21 0,0 0,1 0,-1 0,0 0,1 0,-1 0,0 0,1 0,-22 0,21 0,1 0,-22 0,0 0,21 0,-42 0,21 0,43 0,-43 0,0 0,0 0,22 0,-22 0,0 0,21 0,-20 0,-1 0,21 0,-21 0,0 0,1 0,-1 0,0 0,21 0,-21 0,1 0,20 0,-42 0,21 0,43 0,-43 0,0 0,21 0,-21 0,1 0,-1 0,21 0,-21 0,0 0,43 0,-1 0,-20 0,-1 0,22 0,-43 0,21 0,-21 0,0 0,22 0,-22 0,0 0,0 0,0 0,1 0,-1 0,-21 0,21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3:42.4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10075 11980,'0'0,"0"24,21-24,0 0,1 22,20 1,0-23,-21 0,22 0,-1 0,-21 0,22 0,-22 0,21 0,0 0,1 23,-22-23,0 0,0 0,22 0,-22 0,0 0,0 0,-21 0,42 0,-42 0,43 0,-43 0,21 0,21 0,-42 0,21 0,1 0,-1 0,0 0,0 0,-21 0,21 0,-21 0,21 0,-21 0,22 0,-1 0,-21 0,21 0,-21 0,21 0,0 0,-21 0,21 0,1 0,-22 0,42 0,-42 0,21 0,0 0,0 0,22 0,-22 0,0 0,21 0,1 0,-22 0,21 0,1 0,-1 0,-21 0,0 0,22 0,-1 0,-21 0,0 0,0 0,22 0,-1 0,0 0,-20 0,20 0,21 0,-20 0,-1 0,0 0,1 0,-1 0,0 0,-20 0,-1 0,21 0,-21 0,0 0,22 0,-22 0,0 0,21 0,-20 0,-22 0,42 0,-21 0,0 0,-21 0,21 0,22 0,-43 0,42 0,-42 0,21 0,22 0,-22 0,0 0,21 0,-21 0,1 0,20 0,0 0,-21 0,22 0,-22 0,21 0,-21 0,1 0,-1 0,0 0,0 0,0 0,0 0,-21 0,22 0,-1 0,0 0,0 0,-21 0,42 0,1 0,-22 0,0 0,21 0,-42 0,22 0,-1 0,-21 0,21 0,-21 0,21 0,-21 0,21 0,0 0,-21 0,22 0,-22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10.2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8022 12256,'0'0,"42"0,1 0,20 0,-21 0,22 0,-22 0,-21 0,22 0,-22 0,-21 0,21 0,0 0,-21 0,21 0,1 0,-1 0,-21 0,21 0,-21 0,42 0,-21 0,1 0,20 0,0 0,-21 0,22 0,-1 0,-42 0,21 0,22 0,-43 0,21 0,-21 0,21 0,0 0,0 0,-21 0,21 0,1 0,-22 0,21 0,-21 0,21 0,-21 0,21 0,0 0,-21 0,21 0,-21 0,22 0,-1 0,-21 0,21 0,-21 0,21 0,-21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11.4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5461 12256,'0'0,"63"0,1 0,63 0,-43 0,-20 0,-1 0,-20 0,-1 0,22 0,-43 0,0 0,0 0,0 0,0 0,22 0,-22 0,21 0,1 0,20 0,1 0,-1 0,1 0,-1 0,-42 0,0 0,1 0,-22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13.2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5397 12044,'0'-21,"21"21,22 0,-1 0,0 0,1 0,-1 0,0 0,-20 0,20 0,-21 0,0 0,0 0,1 0,-1 0,21 0,-21 0,22 0,-1 0,0 0,22 0,-43 0,21 0,1 0,-1 0,-42 0,21 0,21 0,-20 0,-1 0,0 0,0 0,21 0,-42 0,22 0,20 0,-21 0,21 0,-20 0,41 0,-42 0,22 0,-1 0,21 0,-20 0,-1 0,0 0,-20 0,41 0,-42 0,0 0,1 0,20 0,-21 0,21 0,1 0,-1 0,0 0,1 0,-1 0,22 0,-43 0,21 0,0 0,1 0,-1 0,0 0,-20 0,20 0,0 0,1 0,-22 0,21 0,0 0,-20 0,-1 0,21 0,-21 0,0 0,22 0,-22 0,0 0,21 0,1 0,-22 0,42 0,-41 0,41 0,-21 0,-20 0,20 0,0 0,1 0,-1 0,-21 0,0 0,-21 0,21 0,1 0,-22 0,21 0,-21 0,21 0,-21 0,21 0,0 0,22 0,-22 0,0 0,0 0,0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14.1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8974 12023,'-21'0,"0"0,0 0,-21 0,20 0,22 0,-21 0,0 0,21 0,-21 0,0 0,0 0,-1 0,22 0,-42 0,42 0,-21 0,0 0,0 0,-1 0,22 0,-42 0,0 0,21 0,-22 0,-20 0,-1 0,22 0,0 0,-1 0,1 0,-22 0,43 0,-21 0,21 0,0 0,-1 0,-20 0,0 0,-1 0,1 0,-43 0,22 0,-22 0,22 0,-1 0,22 0,-22 0,43 0,-21 0,21 0,0 0,21 0,-22 0,22 0,-21 0,21 0,-21 0,0 0,0 0,-22 0,22 0,-21 0,0 0,20 0,1 0,-21 0,21 0,0 0,21 0,-22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16.4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5567 14076,'21'0,"0"0,0 0,0 0,22 0,-22 0,21 0,22 0,-43 0,42 0,-42 0,1 0,20 0,-42 0,21 0,0 0,0 0,1 0,-1 0,0 0,21 0,-21 0,1 0,20 0,-21 21,0-21,0 0,1 0,20 0,-21 0,-21 0,42 21,-20-21,-1 0,0 0,21 0,-21 0,1 0,20 0,-21 0,21 0,1 0,-1 0,0 0,-20 0,20 0,0 0,-42 0,43 0,-22 0,0 0,0 0,21 0,1 0,-22 0,21 0,1 0,-22 0,0 0,42 0,-20 0,-22 0,21 0,1 0,-1 0,0 0,1 0,20 0,-21 0,22 0,-1 0,-41 0,20 0,0 0,1 0,-22 0,0 0,21 0,1 0,-22 0,21 0,22 0,-22 0,21 0,-41 0,20 0,0 0,1 0,-22 0,21 0,0 0,1 0,-1 0,-21 0,0 0,22 0,-43 0,42 0,-42 0,21 0,-21 0,21 0,1 0,-22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18.2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5461 14161,'42'0,"-21"-22,22 22,-1 0,0 0,-21 0,22 0,-1 0,0 0,-20 0,20 0,0 0,-21 0,1 0,20 0,0 0,1 0,-1 0,0 0,1 0,41 0,-41 0,-1 0,0 0,-21 0,43 0,-22 0,-21 0,22 0,-22 0,0 0,21 0,1 0,-1 0,0 0,1 0,20 0,-20 0,-1 0,0 0,-21 0,22 0,-22 0,0 0,0 0,0 0,22 0,-22 0,42 0,1 0,-22 0,22 0,-22 0,0 0,1 0,-1 0,0 0,-20 0,20 0,-21 0,21 0,-20 0,20 0,0 0,1 0,-1 0,0 0,22 0,-22 0,0 0,1 0,-1 0,0 0,-42 0,22 0,20 0,-42 0,42 0,-42 0,21 0,1 0,-1 0,0 0,-21 0,42 0,-42 0,21 0,1 0,-1 0,21 0,-21 0,-21 0,43 0,-22 0,0 0,0 0,-21 0,42 0,-20 0,-1 0,0 0,0 0,0 0,-21 0,21 0,-21 0,22 0,-1 0,-21 0,21 0,-21 0,21 0,-21 0,21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20.5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5482 13949,'0'0,"21"0,0 0,22 0,-1 0,-21 0,21 0,-20 0,20 0,-21 0,21 0,1 0,-22 0,21 0,1 0,-1 0,-42 0,42 0,-42 0,21 0,-21 0,22 0,-22 21,21-21,21 0,-21 21,43-21,-22 0,0 0,-20 0,20 0,-21 0,-21 0,21 0,0 0,-21 0,22 0,-1 0,0 0,0 0,-21 0,42 0,-42 0,22 0,-22 0,21 0,0 0,-21 0,21 0,-21 0,21 0,-21 0,21 0,1 0,-22 0,21 0,-21 0,21 0,0 0,0 0,0 0,1 0,-1 0,0 0,0 0,21 0,1 0,-22 0,0 0,-21 0,42 0,-42 0,22 0,-22 0,21 0,0 0,-21 0,21 0,21 0,-20 0,20 0,-21 0,43 0,-43 0,0 0,21 0,-21 0,-21 0,43 0,-43 0,42 0,-21 0,-21 0,21 0,1 21,20-21,-42 0,42 0,1 0,-22 0,21 0,-21 0,22 0,-22 0,0 0,21 0,-21 0,1 0,20 0,-21 0,0 0,0 0,43 0,-64 0,21 0,21 0,-20 0,-1 0,0 0,0 0,21 0,-20 0,-22 0,42 0,-21 0,0 0,-21 0,21 0,-21 0,22 0,-22 0,21 0,0 0,-21 0,21 0,-21 0,21 0,0 0,-21 0,22 0,-22 0,21 0,-21 0,21 0,0 0,0 0,-21 0,21 0,1 0,-22 0,21 0,-21 0,21 0,0 0,0 0,-21 0,43 0,-43 0,21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40:22.0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9101 14012,'-21'0,"-63"0,-1 0,0 0,22 0,-1 0,22 0,21 0,-22 0,43 0,-21 0,0 0,0 0,0 22,-22-22,22 0,-21 0,0 0,-1 0,-20 0,42 0,-22 0,-20 0,20 0,-20 0,-22 0,22 0,-1 0,1 0,-1 0,22 0,-22 0,22 0,-21 0,20 0,-41 0,41 0,1 0,21 0,-22 0,1 0,42 0,-42 0,21 0,-22 0,22 0,-21 0,-1 0,22 0,0 0,-21 0,42 0,-43 0,1 0,21 0,0 0,-43 0,22 0,21 0,-22-22,1 22,0 0,-22-21,22 21,-22 0,1 0,-1 0,22 0,-21 0,20 0,1 0,0 0,-22-21,22 21,-1-21,22 21,-42-21,42 21,-1 0,-41 0,42 0,-22 0,1 0,21-21,-21 21,42 0,-22 0,1 0,21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06T08:34:56.5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8290 10037,'0'0,"19"0,-19 0,36 0,-36 0,18 0,37 0,-37 0,36 0,1 0,0 0,-1 0,1 0,18 0,18 0,-19 0,2 0,-20 0,1 0,0 0,-19 0,19 0,-1 0,-36 0,1 0,17 0,1 0,-20 0,19 0,2 0,-21 0,20 0,-19 0,19 0,-19 0,0 0,18 0,0 0,2 0,-21 0,20 0,18 0,-37 0,18 0,1 0,18 0,-19 0,-18 0,36 0,-35 0,17 0,-18 0,1 0,36 0,-38 0,19 0,-17 0,-1 0,0 0,0 0,19 0,-37 0,37 0,-37 0,17 0,20 0,-37 0,37 0,-20 0,-17 0,19 0,-1 0,0 0,-18 0,37 0,-37 0,18 0,-18 0,37 0,-37 0,17 0,2 0,-2 0,-17 0,19 0,-19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06T08:34:58.4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9225 10939,'0'0,"19"0,17 0,-18 0,18 0,19 0,0 0,0 0,17 0,1 0,18 0,-18 0,-1 0,-17 0,18 0,-18 0,-19 0,19 0,-19 0,0 0,1 0,17 0,-17 0,-1 0,0 0,2 0,16 0,-18 0,1 0,17 0,1 0,0 0,-19 0,19 0,-1 0,19 0,-19 0,1 0,0 0,-1 0,1 0,0 0,-1 0,1 0,0 0,-19 0,19 0,-1 0,1 0,0 0,-19 0,0 0,1 0,-1 0,-18 0,19 0,-1 0,0 0,-17 0,-1 0,0 0,1 0,-2 0,2 0,-1 0,0 0,0 0,1 0,-19 0,18 0,-18 0,18 0,-18 0,19 0,-2 0,-17 0,19 0,-19 0,36 0,-36 0,0-21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3:43.4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13822 11992,'0'0,"-43"-23,-63 0,22 23,-43-22,-21-1,42 0,0 0,-21 23,63 0,1-23,42 23,0 0,-1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06T08:40:21.9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3351 8114,'0'0,"0"0,18 0,0 0,17 0,0 0,1 0,16 0,1 0,0 0,0 0,0 0,0 0,0 0,0 0,0 0,0 0,0 0,-18 0,0 0,18 0,0 0,0 0,0 0,0 0,-18 0,18 0,-18 0,0 0,1 0,17 0,-18 0,0 0,18 0,-35 0,35 0,-18 0,0 0,18 0,-18 0,18 0,-17 0,17 0,-1 0,-16 0,-19 0,19 0,-1 0,0 0,-17 0,0 0,17 0,-18 0,1 0,0 0,-1 0,19 0,-1 0,0 0,0 0,1 0,17 0,0 0,-1 0,1 0,0 0,-17 18,-1-18,0 0,18 0,-35 0,-18 0,35 0,-35 0,18 0,-18 0,17 0,1 0,-18 0,18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06T08:40:23.5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3246 9790,'17'0,"1"0,17 0,0 0,1 0,17 0,17 0,36 0,-18 0,36 0,-54 0,71 17,0 1,-70-18,35 0,-36 0,1 0,-1 0,36 0,-53 0,-17 0,16 0,1 0,0 0,0 0,-18 0,-17 0,0 0,17 0,0 0,-17 0,0 0,34 0,-34 0,0 0,17 0,0 0,1 0,-19 0,19 0,16 0,-16 0,17 0,-18 18,0-18,18 0,-18 0,-17 0,0 0,17 0,-35 0,18 0,-1 0,-17 17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55:16.2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9507 16157 0,'253'0'297,"0"0"-281,-15 0-1,15 0 1,0 0-1,-14 0 1,14 0 0,-15 0-1,15 0-15,0 0 63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55:35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9507 16157 0,'142'0'297,"-1"0"-281,-7 0-1,8 0 1,-1 0-1,-7 0 1,8 0 0,-8 0-1,7 0-15,1 0 63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7:26.2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7796 12153,'0'0,"0"0,23 0,-1 0,-1 0,2 0,-1 0,-1 0,2 0,21 0,-22 0,-1 0,24 0,-24 0,24 0,-1 0,-22 0,22 0,-23 0,45 0,-43 0,21 0,-22 0,44 0,-45 0,24 0,-23 0,23 0,-24 0,1 0,22 0,-22 0,-22 0,44 0,-44 0,44 0,-44 0,22 0,22 0,-44 0,22 0,1 0,-2 0,-21 0,22 0,1 0,-2 0,2 0,-23 0,21 0,1 0,1 0,-2 0,24 0,-24 0,2 0,-1 0,22 0,-44 0,43 0,-20 0,-2 0,1 0,1 0,-2 0,2 0,-1 0,-1 0,2 0,-1 0,22 0,-44 0,21 0,24 0,-24 0,2 0,20 0,2 0,-1 0,-23 0,24 0,-24 0,24 0,-24 0,46 0,-67 0,22 0,-1 0,2 0,-1 0,-1 0,2 0,-23 0,22 0,22 0,-44 0,23 0,-2 0,1 0,1 0,-2 0,1 0,22 0,-22 0,22 0,0 0,1 0,-2 0,-21 0,44 0,-21 0,-24 0,1 0,45 0,-24 0,-20 0,20 0,1 0,22 0,-43 0,20 0,1 0,1 0,-1 0,-44 0,43 0,-20 0,-1 0,22 0,-23 0,2 0,20 0,-20 0,-1 0,-1 0,24 0,-1 0,-23 0,24 0,-1 0,-1 0,2 0,-23 0,44 0,-44 0,22 0,0 0,1 0,-2 0,1 0,0 0,22 0,-21 0,21 0,21 0,-21 0,0 0,1 0,-1 0,0 0,-23 0,1 0,1 0,-1 0,-1 0,-20 0,21 0,22 0,-44 0,22 0,-23 0,45 0,-21 0,-1 0,22 0,-22 0,-1 0,23 0,1 0,-22 0,-2 0,23 0,-22 0,0 0,44 0,-44 0,0 0,22 0,-21 0,-2 0,1 0,0 0,1 0,-24 0,24 0,-24 0,1 0,22 0,-21 0,-2 0,24 0,-2 0,1 0,-21 0,20 0,-20 0,-2 0,24 0,-24 0,24 0,21 0,-45 0,46 0,-24 0,2 0,-1 0,-1 0,2 0,20 0,-42 0,43 0,-22 0,0 0,21 0,2 0,-23 0,-22 0,23 0,21 0,-45 0,23 0,-22 0,1 0,-23 0,43 0,-43 0,23 0,-23 0,21 0,1 0,-22 0,23 0,-23 0,21 0,2 0,-2 0,1 0,1 0,-2 0,-21 0,22 0,1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7:35.3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7779 12947,'0'0,"21"0,2 0,-1 0,22 0,0 0,22 0,0 0,23 0,20 0,1 0,23 0,-23 0,22 0,-22 0,0 0,0 0,-22 0,22 0,-21 0,-23 0,0 0,-22 0,-1 0,1 0,-21 0,-1 0,-1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7:36.53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7779 13564,'0'0,"0"0,21 0,2 0,-1 0,22 0,22 0,21 0,-20 0,-1 0,0 0,0 0,23 0,-23 0,-1 0,23 0,-22 0,1 0,-1 0,-23 0,23 0,-22 0,1 64,-24-64,23 0,-22 0,1 0,-23 0,21 0,2 0,-1 0,-22 0,21 0,-21 0,23 0,-1 0,-22 0,21 0,-21 63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7:37.8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7743 14394,'22'0,"-22"-124,23 124,-23 0,44 0,-44 0,22 0,22 0,-22 0,22 0,0 0,22 0,0 0,-22 0,22 0,22 0,-22 0,1 0,-3 0,3 0,-1 0,0 0,0 0,0 0,0 0,0 0,-22 0,0 0,-22 0,44 0,1 0,-24 0,23 0,-22 0,22 0,-21 0,21 0,-45 0,23 0,22 0,-21 0,-1 0,0 0,-1 0,2 0,-1 0,-22 0,22 0,-22 0,22 0,-23 0,2 0,20 0,-43 0,45 0,-45 0,22 0,0 0,1 0,-23 0,21 0,-21 0,22 0,-22 0,23 0,-2 0,-21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7:39.0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7761 14958,'22'0,"-22"0,22 0,0 0,22 0,1 0,21 0,-1 0,1 0,0 0,0 0,1 0,-1 0,0 0,0 0,0 0,0 0,22 0,-22 0,0 0,0 0,-22 0,1 0,20 0,1 0,0 0,0 0,1 0,-1 0,0 0,0 0,-22 0,-1 0,2 0,-1 0,-21 0,20 0,-20 0,-23 0,21 0,-21 0,22 0,0 0,-22 0,22 0,-22 0,23 0,-2 0,1 0,-22 0,23 0,-23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7:40.6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7708 16387,'0'0,"0"0,0 0,22 0,0 0,0 0,1 0,20 123,-20-123,20 0,-20 0,43 0,-1 0,24 0,-23 0,-23 0,23 0,-22 0,22 0,-43 0,43 0,-22 0,-22 0,22 0,-1 0,2 0,-23 0,0 0,22 0,-44 0,43 0,-43 0,23 0,-1 0,-1 0,-21 0,23 0,-1 0,0 0,0 0,22 0,-22 0,-1 0,24 0,-23 0,0 0,1 0,-23 0,21 0,1 0,-22 0,23 0,-23 0,21 0,-21 0,22 0,0 0,-22 0,22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3:46.4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10117 12002,'0'0,"22"0,-1 0,0 0,0 0,-21 0,42 0,-42 0,22 0,20 0,-21 0,0 0,0 0,22 0,-22 0,21 0,1 0,-22 0,21 0,22 0,-43 0,0 0,21 0,1 0,-43 0,42 0,-21 0,0 0,0 0,22 0,-22 0,21 0,-21 0,22 0,-1 0,-21 0,22 0,-22 0,0 0,21 0,-21 0,1 0,20 0,0 0,-21 0,22 0,-1 0,0 0,-20 0,-1 0,21 0,0 0,-20 0,-1 0,21 0,-21 0,0 0,22 0,-22 0,0 0,0 0,22 0,-43 0,42 0,-21 0,0 0,0 0,-21 0,43 0,-22 0,0 0,21 0,1 0,-1 0,0 0,1 0,-1 0,0 0,-20 0,-1 0,21 0,-21 0,0 0,1 0,-22 0,21 0,0 0,21 0,-21 0,22 0,-22 0,42 0,-41 0,20 0,-21 0,21 0,-20 0,-22 0,42 0,-21 0,0 0,0 0,-21 0,43 0,-22 0,0 0,0 0,-21 0,21 0,1 0,-22 0,21 0,0 0,0 0,0 0,22 0,-22 0,0 0,21 0,-42 0,21 0,1 0,-1 0,-21 0,21 0,-21 0,21 0,0 0,0 0,-21 0,22 0,-1 0,0 0,0 0,0 0,0 0,1 0,-22 0,21 0,21 0,-42 0,21 0,-21 0,21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7:42.17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7743 17145,'0'0,"22"0,1 0,-2 0,2 0,20 0,2 0,-24 0,24 0,-23 0,21 0,2 0,-1 0,0 0,0 0,-22 0,21 124,23-124,-21 0,22 0,-24 0,23 0,1 0,-24 0,23 0,0 0,-22 0,0 0,22 0,-44 0,45 0,-46 0,1 0,22 0,-22 0,-22 0,23 0,-2 0,24 0,-45 0,21 0,23 0,-44 0,22 0,1 0,-2 0,-21 0,22 0,-22 0,23 0,-2 0,-21 0,23 0,-23 0,43 0,-43 0,23 0,-1 0,-1 0,2 0,-23 0,21 0,2 0,-23 0,22 0,-22 0,21 0,-21 0,23 0,-1 0,-22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7:54.907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5186 4833,'0'0,"17"0,-17 0,18 0,0 0,-1 0,19 0,-19 0,19 0,-1 0,-17 0,17 0,0 0,18 20,-35-20,17 0,0 0,0 0,1 0,-19 0,19 0,-1 0,0 0,0 0,-17 0,17 0,-17 0,0 0,-1 0,1 0,0 0,-1 0,-17 0,18 0,0 0,-1 0,1 0,-1 0,1 0,0 0,-1 0,1 0,0 0,-1 0,1 0,0 0,-1 0,1 0,-1 0,-17 0,18 0,0 0,-1 0,-17 0,36 0,-36 0,17 0,-17 0,18 0,0 0,-18 0,0 0,0 0,-18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8:02.683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6826 5556,'0'0,"18"0,0 0,17 0,18 0,-18 0,0 0,18 0,-18 0,18 0,0 0,0 0,0 0,-18 0,1 0,-1 20,0-20,1 0,-1 0,-18 0,19 0,-1 0,-17 0,17 0,0 0,-17 0,-1 0,19 0,-19 0,1 0,17 0,1 0,-1 0,0 0,-17 0,35 0,-18 0,-17 0,-1 0,19 0,-19 0,1 0,17 0,-17 0,-1 0,19 0,-36 0,17 0,19 0,-36 0,35 0,-18 0,1 0,17 0,18 0,-35 0,35 0,-18 0,0 0,1 0,-1 0,-17 0,17 0,0 0,-17 0,-1 0,1 0,0 0,-1 0,1 0,0 0,-1 0,1 0,0 0,-1 0,1 0,-1 0,1 0,0 0,17 0,-17 0,-18 0,35 0,-35 0,35 0,-17 0,-18 0,35 0,-17 0,-1 0,19 0,-19 0,1 0,17 0,-17 0,0 0,-1 0,18 0,-17 0,0 0,-1 0,-17 0,36 0,-36 0,35 0,-17 0,-1 0,1 0,17 0,-17 0,-1 0,19 0,-19 0,1 0,17 0,-17 0,0 0,-1 0,1 0,-1 0,1 0,-18 0,35 0,-17 0,0 0,-1 0,1 0,0 0,17 0,-18 0,1 0,0 0,-1 0,1 0,0 0,-1 0,1 0,-18 0,35 0,-17 0,-1 0,19 0,-19 0,19 0,-19 0,19 0,-19 0,1 0,17 0,-17 0,-1 20,19-20,-19 0,1 0,0 0,-1 0,1 0,-18 0,35 0,-17 0,-18 0,35 0,-17 0,17 0,-17 0,17 0,-35 0,35 0,-17 0,-1 0,19 0,-36 0,17 0,1 0,0 0,-1 0,19 0,-19 0,1 0,17 0,-17 0,-1 0,19 0,-19 0,1 0,17 0,-17 0,-18 0,35 0,-17 0,-1 0,1 0,0 0,-1 0,19 0,-19 0,1 0,17 0,-17 0,-1 0,36 0,-17 0,-1 0,0 0,1 0,-1 0,0 0,-17 0,17 0,0 0,-35 0,18 0,17 0,-17 0,-1 0,19 0,-19 0,1 0,17 0,1 0,-36 0,35 0,-18 0,1 0,17 0,-17 0,0 0,17 0,-17 0,-1 0,1 0,17 0,0 0,-17 0,0 0,-1 0,1 0,17 0,-17 0,0 0,17 0,-35 0,17 0,19 0,-36 0,35 0,-17 0,-1 0,1 0,0 0,-1 0,1 0,-18 0,17 0,1 0,-18 0,18-20,-18 20,17 0,-17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4:06:42.410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8908 7779,'0'0,"35"0,-17 0,17 0,18 0,-18 0,18 0,0 0,-18 0,-17 0,17 0,0 0,-17 0,0 0,-1 0,19 0,-19 0,1 0,17 0,-17 0,-1 0,1 0,0 0,-1 0,19 0,-1 0,0 0,-17 0,17 0,0 0,-17 0,17 0,1 0,-1 0,-18 0,19 0,-1 0,-17 0,-1 0,19 0,-19 0,1 0,17 0,-35 0,18 0,-1 0,1 0,17 0,-35 0,18 0,0 0,-1 0,1 0,-1 0,1 0,35 0,-35 0,17 0,-17 0,17 0,-17 0,-1 0,1 0,-1 0,1 0,35 0,-35 0,-1 0,1 0,0 0,-1 0,1 0,-18 0,35 0,-35 0,35 0,-35 0,18 0,17 0,-35 0,18 0,17 0,-17 0,-1 0,1 0,-18 0,35 0,-35 0,18 0,-18-18,18 18,-1 0,-17 0,18 0,-18 0,35 0,-35 0,18 0,17 0,-17 0,-1 0,36 0,-35 0,0 0,-1 0,1 0,0 0,-1 0,1 0,-1 0,19 0,-19 0,1 0,0 0,-1 0,1 0,-18 0,18 0,-1 0,1 0,-18 0,17 0,1 0,-18 0,18 0,-18 0,17 0,-17 0,18 0,0 0,-18 0,17 0,-17 0,18 0,0 0,-18 0,17 0,1 0,-18 0,18 0,-1 0,-17 0,18 0,-1 0,1 0,0 0,-1 0,19 0,-19 0,1 0,0 0,17 0,-18 0,1 0,17 0,1 0,-36 0,17 0,1 0,0 0,-1 0,1 0,-18 0,17 0,19 0,-19 0,1 0,35 0,-18 0,1 0,-19 0,18 0,-17 0,17 0,-17 0,17-18,-17 18,0 0,34 0,-34 0,17 0,-17 0,0 0,-1 0,1 0,0 0,-1 0,1 0,-1 0,19 0,-19 0,19 0,-19 0,36 0,-17 0,-19 0,36 0,-18 0,18-17,-17 17,-1 0,-18 0,19 0,-1 0,-17 0,17 0,-17 0,-1 0,1 0,-1 0,-17 0,36 0,-19 0,1 0,17 0,-17 0,0 0,-1 0,19 0,-1 0,-18 0,19 0,-1 0,-17 0,-1 0,1 0,-18 0,35 0,-35 0,18 0,-18 0,35 0,-35 0,18 0,17 0,-17 0,-1 0,19 0,-19 0,1 0,17 0,0 0,1 0,-1 0,18 0,-18 0,0 0,1 0,-19 0,19 0,-1 0,-35 0,35 0,-35 0,18 0,17 0,-35 0,35 0,-35 0,18 0,17 0,-35 0,36 0,-19 0,1 0,-1 0,19 0,-19 0,1 0,17 0,-35 0,36 0,-36 0,17 0,19 0,-36 0,17 0,1 0,-1 0,1 0,-18 0,35 0,-17 0,0 0,-1 0,-17 0,36 0,-36 0,17 0,-17 0,35 0,-35 0,18 0,-18 0,18 0,-1 0,-34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9:54.1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5274 4216,'0'0,"0"0,0-18,18 18,-1 0,-17 0,18 0,0 0,-1 0,1 0,0 0,-1 0,18 0,-17 0,0 0,17 18,0-18,-17 0,17 0,0 0,-17 0,17 0,1 0,-1 0,0 0,-17 0,17 0,18 0,-35 0,17 0,-17 0,-1 0,1 0,-18 0,18 0,-1 0,1 0,-18 0,17 0,1 0,0 0,-1 0,1 0,0 0,17 0,-17 0,-1 0,18 0,-17 0,0 0,17 0,-17 0,-1 0,1 0,17 0,-17 0,-1 0,1 0,0 0,-1 0,1 0,0 0,-1 0,1 0,0 0,-18 0,35 0,-35 0,18 0,17 0,-35 0,35 0,-35 0,18 0,-18 0,17 0,-17 0,18 0,0 0,-18 0,17 0,-17 0,18 0,-18-18,-35 18,-1-18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9:55.787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5292 4057,'0'0,"17"0,-17 0,18 0,0 0,-1 0,-17 0,18 0,0 0,17 0,-18 0,1 0,17 0,1 0,-1 0,0 0,0 0,1 0,-1 0,-17 0,17 0,0 0,-35 0,35 0,-35 0,18 0,-18 0,18 0,-18 0,35 0,-35 0,18 0,-1 0,1 0,17 0,-17 0,0 0,17 0,0 0,-17 0,-1 0,1 0,0 0,-1 0,19 0,-19 0,1 0,-1 0,1 18,17-18,-17 0,0 0,17 0,-17 0,-18 0,35 0,-18 0,1 0,0 0,-1 17,19-17,-36 0,17 0,1 0,0 0,-1 0,-17 0,18 0,0 0,-18 0,17 0,1 0,-18 0,17 0,1 0,-18 0,18 0,-18 0,17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29:59.044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6138 4780,'0'0,"18"0,-18 0,18 0,-1 0,-17 0,18 0,-18 0,18 0,-1 0,-17 0,18 0,-1 0,1 0,0 0,17 0,0 0,-17 0,17 0,0 0,1 0,-19 0,19 0,-36 0,17 0,1 0,0 0,-1 0,-17 0,18 0,-18 0,18 0,-1 0,1 0,-1 0,1 0,0 0,-1 0,1 0,0 0,-1 0,1 0,0 0,17 0,-35 0,17 0,19 0,-19 0,1 0,17 0,-17 0,17 0,0 0,1 0,-1 0,0 0,-17 0,17 0,1 0,-1 0,-18 0,1 0,0 0,-1 0,1 0,0 0,-1 0,1 0,0 0,-1 0,-17 0,35 0,-35 0,18 0,0 0,-1 0,19 0,-19 0,1 0,17 0,-17 0,-1 0,1 0,17 0,-17 0,0 0,-1 0,1 0,0 0,-1 0,1 0,0 0,-1 0,18 0,-17 0,-18 0,35 0,-17 0,0 0,17 0,-17 0,-1 0,18 0,18 0,-35 0,17 0,1 0,-1 0,0 0,-17 0,17 0,0 0,18 0,-35 0,17 0,0 0,18 0,-17 0,-1 0,0 0,0 0,1 0,17 0,0 0,-18 0,-18 0,36 0,-17 0,-1 0,0 0,1 0,-1 0,0 0,0 0,-17 0,17 0,18 0,-35 0,17 0,-17 0,17 0,-17 0,-1 0,1 0,0 0,-1 0,18 0,-17 0,0 0,-1 0,1 0,0 0,-1 0,1 0,0 0,-18 0,35 0,-35 0,18 0,-1 0,1 0,-18 0,17 0,-17 0,36 0,-36 0,35 0,-17 0,-18 0,17 0,1 0,-18 0,18 0,-18 0,17 0,-17 0,18 0,-1 0,-17 0,18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31:02.844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10513 6279,'0'0,"0"0,17 0,-17 0,18-17,-18 17,18 0,-1 0,1 0,0 0,-1 0,1 0,0 0,17 0,-18 0,1 0,0 0,17 0,-17 0,-1 0,36 0,-35 0,-1 0,1 0,0 0,-1 0,19 0,-36 0,35 0,-17 0,-18 0,35 0,-17 0,-1 0,18 0,-17 0,0 0,17 0,-17 0,-1 0,1 0,0 0,-1 0,18 0,-35 0,18 0,17 0,-17 0,0 0,17 0,-35 0,35 0,-35 0,18 0,17 0,-35 0,18 0,-1 0,1 0,17 0,-35 0,18 0,17 0,-17 0,0 0,17 0,0 0,-17 0,-1 0,36 0,-35 0,0 0,17 0,0 0,0 0,1 0,-19 0,19 0,-19 0,1 0,17 0,-17 0,-1 0,1 0,-18 0,35 0,-35 0,18 0,-18 0,35 0,-35 0,18 0,-18 0,35 0,-17 0,-1 0,19 0,-19 0,1 0,17 0,-17 0,0 0,-1 0,1 0,-1 0,19 0,-19 0,1 0,17 0,-35 0,18 0,17 0,-17 0,-1 0,1 0,0 0,-1 0,19 0,-36 0,17 0,1 0,0 0,17 0,-17 0,-1 0,18 0,-17 0,0 0,-1 0,-17 0,18 0,0 0,-1 0,-17 0,18 0,0 0,17 0,-35 0,17 0,1 0,0 0,-1 0,19 0,-19 0,1 0,17 0,-17 0,-1 0,19 0,-19 0,1 0,17 0,-35 0,18 0,0 0,-1 0,1 0,0 0,-1 0,1 0,-1 0,1 0,17 0,-17 0,17 0,1 0,-1 0,0 0,-17 0,17 0,-17 0,-1 0,1 0,0 0,-1 0,1 0,-1 0,1 0,0 0,-1 0,19 0,-19 0,1 0,17 0,1 0,-1 0,0 0,0 0,1 0,34 0,-35 0,1 0,-1 0,0 0,1 0,16 0,-34 0,17 0,-17 0,17 0,-17 0,0 0,-1 0,-17 0,36 0,-36 0,35 0,-18 0,1 0,0 0,17 0,0 0,-17 0,17 0,18 0,-35 0,-1 0,19 0,-19 0,19 0,-19 0,18 0,-35 0,36 0,-19 0,1 0,0 0,-1 0,1 0,0 0,-18 0,35 0,-35 0,35 0,-17 0,-18 0,35 0,-35 0,18 0,-1 0,1 0,0 0,-1 0,1 0,-18 0,35 0,-35 0,18 0,-18 0,17 0,1 0,0 0,-18 0,17 0,-17 0,18 0,0 0,-1 0,-17 0,18 0,0 0,-18 0,17 0,-17 0,18 0,-18 0,17 0,1 0,-18 0,18 0,-1 0,1 0,-18 0,18 0,-1 0,1 0,0 0,-1 0,1 0,-18 0,18 0,-18 0,17 0,1 0,-18 0,17 0,-17 0,18 0,-18 0,18 0,-1 0,-17 0,0 0,-17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31:13.660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8714 6985,'0'0,"17"0,1 0,17 0,0 0,1 0,-1 0,18 0,0 0,0 0,-18 0,0 0,-17 0,17 0,1 0,-1 0,-35 0,35 0,0 0,1 0,-19 0,19 0,-1 0,0 0,0 0,1 0,-1 0,0 0,0 0,1 0,-19 0,19 0,-19 0,1 0,35 0,-35 0,-1 0,18 0,18 0,-35 0,17 0,-17 0,17 0,-17 0,-1 0,1 0,0 0,17 0,-35 0,18 0,17 0,-17 0,-1 0,18 0,-17 0,0 0,17 0,-17 0,-1 0,1 0,17 0,-17 0,0 0,-1 0,-17 0,35 18,-35-18,18 0,0 0,-1 0,-17 0,18 0,0 0,-18 0,17 0,-17 0,18 0,-18 0,18 0,-1 0,-34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31:15.668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8678 9102,'18'0,"0"0,-18 0,35 0,-35 0,35 0,-17 0,17 0,-17 0,-1 0,1 0,0 0,-1 0,1 0,17 0,-35 0,35 0,1 0,-1 0,-17 0,-1 0,36 0,-17 0,-1 0,18 17,-18-17,18 0,-18 0,18 0,-18 0,18 0,-17 0,-1 0,0 0,18 18,-18-18,1 0,17 0,-36 0,36 0,0 0,-18 0,1 0,16 0,1 0,0 0,0 0,0 0,-18 0,18 18,-17-18,-1 0,18 0,0 17,-18-17,0 0,-17 0,35 0,-36 0,1 0,0 0,-1 0,1 0,0 0,-18 0,17 0,-17 18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5:58.691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5694 6265,'21'0,"-21"0,21 0,0 0,0 0,22 0,-22 0,21 0,0 0,1 0,-22 0,0 0,21 0,-42 0,22 0,-22 0,21 0,0 0,-21 0,21 0,-21 0,42 0,-20 0,-1 0,0 0,21 22,-21-22,1 0,-1 0,0 0,0 0,-21 0,42 0,-42 0,22 0,20 0,-21 0,0 0,22 0,-22 0,0 0,21 0,-21 0,-21 0,22 0,-1 0,-21 0,21 0,0 0,0 0,-21 0,21 0,-21 0,22 0,-1 0,0 0,-21 0,21 0,0 0,0 0,1 0,-1 0,42 0,-42 0,22 0,-1 0,0 0,-20 0,-1 0,0 0,-21 0,21 0,0 0,-21 0,21 0,1 0,-1 0,-21 0,21 0,-21 0,21 0,-21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1:31:18.019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8696 11183,'18'0,"-18"0,35 0,-35 0,18 0,17 0,-18 0,19 0,-1 0,0 0,1 0,-19 0,18 0,1 0,-19 0,1 0,35 0,-35 0,-1 0,19 0,16 0,-34 0,17 0,18 0,-17 0,16 0,1 0,0 0,-17 0,-1 0,-18 0,36 0,-35 0,0 0,-1 0,19 0,-19 0,1 0,17 0,-17 0,17 0,0 0,1 0,-19 0,1 0,35 0,-36 0,1 0,0 0,-1 0,1 0,-18 0,18 0,-1 0,1 0,-18 0,18 0,17 0,-35 0,17 0,1 0,0 0,-18 0,17 0,-17 0,36 0,-19 0,1 0,17 0,1 0,-1 18,18-18,0 0,0 0,-1 0,-16 0,17 0,-18 0,0 0,-17 0,35 0,-36 0,1 0,0 0,17 0,-17 0,-1 0,19 0,-19 0,1 0,17 0,-35 0,35 0,1 0,-19 0,19 0,-19 0,1 0,-1 0,19 0,-36 0,17 0,-17 0,18 0,-18 0,18 0,-1 0,-17 0,18 0,-18 0,18 0,-18 0,17 0,1 0,-18 0,17 0,-17 0,0 17,0-17,0 0,-35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6-09-26T04:06:53.131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10107 7620,'0'0,"0"0,18 0,-18 0,17 0,1 0,17 0,-35 0,18 0,17 0,0 0,-17 0,17 0,18 0,-17 0,17 0,-18 0,-18 0,36 0,-35 0,17 0,-17 0,0 0,-1 0,1 0,-1 0,1 0,17 0,-35 0,18 0,17 0,1 0,-19 0,36 0,-18 0,1 0,-1 0,-17 0,17 0,0 0,0 0,-17 0,17 0,1 0,-19 0,19 0,-19 0,-17 0,35 0,-17 0,0 0,17 0,-17 0,-1 0,19 0,-19 0,1 0,-1 0,19 0,-19 0,1 0,0 0,17 0,-17 0,-1 0,19 0,-19 0,1 0,17 0,-17 0,-1 0,1-18,0 18,17 0,-35 0,18 0,-1 0,1 0,-1 0,1 0,0 0,-18 0,17 0,-17 0,18 0,-18 0,18 0,-1 0,19 0,-36 0,17 0,1 0,-1 0,1 0,0 0,-1 0,1 0,0 0,-1 0,-17-17,18 17,0 0,-1 0,1 0,0 0,-1 0,1 0,-1 0,1 0,0 0,17 0,-35 0,18 0,-1 0,1 0,0 0,-18 0,17 0,1 0,17 0,-17 0,-1 0,1 0,53 0,-36 0,0 0,0 0,1 0,-1 0,18 0,-18 0,0 0,1 0,-1 0,18 0,-35 0,-1 0,18 0,1 0,-36 0,35 0,-35 0,18 0,-1 0,1 0,0 0,-1 0,1 0,-1 0,1 0,0 0,-18 0,17 0,1 0,0 0,-18 0,17-18,1 18,-18 0,18 0,-18 0,35 0,-35 0,18 0,17 0,-35 0,17 0,1 0,0 0,-1 0,1 0,-18 0,18 0,-18 0,17 0,-17 0,18 0,0 0,-18 0,17 0,1 0,-1 0,1 0,0 0,-1 0,19 0,-19 0,1 0,17 0,0 0,-17 0,17 0,1 0,-19 0,19 0,-1 0,-17 0,17 0,-18 0,19 0,-36 0,17 0,1 0,0 0,-18 0,17 18,-17-18,36 0,-19 0,1 0,-18 0,17 0,19 0,-36 0,17 0,19 0,-36 0,35 0,-17 0,-1 0,18 0,-17 0,0 0,-1 0,19 0,-1 0,-17 0,17 0,0 0,-17 0,-1 0,1 0,-18 0,35 0,-35 0,36 0,-19 0,-17 0,36 0,-19 0,1 0,17 0,-17 0,-1 0,19 0,-1 0,0 0,-17 0,17 0,-17 0,17 0,-17 0,35 0,-18 0,0 0,-17 17,-1-17,1 0,0 0,35 0,-36 0,1 0,17 0,0 0,-17 0,17 0,1 0,-1 0,0 0,0 0,-17 0,35 0,-18 0,1 0,-19 0,19 0,-1 0,0 0,-17 0,35 0,-18 0,-35 0,35 0,-17 0,-18 0,35 0,-35 0,18 0,-1 0,1 0,0 0,-18 0,35 0,-35 0,18 0,-18 0,17 0,1 0,-1 0,-17 0,18 0,0 0,17 0,-35 0,18 0,17 0,-35 0,35 0,-35 0,18 0,-18 0,18 0,-18 0,17 0,1 0,-18 0,17 0,-17 0,18 0,0 0,-18 0,17 0,19 0,-36 0,17 0,1 0,0 0,17 0,0 0,-17 0,-1 0,19 0,-36 0,35 0,-17 0,-1 0,-17 0,18 0,-1 0,1 0,-18 0,18 0,-18 0,17 0,-17 0,0-17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09-18T17:34:19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10760,'0'0,"17"17,1 1,-18 0,18 17,-1 0,1-17,0 35,17 0,-35-18,18 18,17 0,-35 0,18 0,-1-36,18 54,-35-54,18 19,-18-19,0-17,0 18,0 0,0-18,18 17,-18-34,0 17,0-18,0-17,0 17,17 0,1-34,0 34,-18-17,17-18,19 35,-19-17,18 0,-17-1,17 1,-17 0,17 17,-17-17,0 17,17-17,-18 17,19 1,-19-1,19 0,-19 18,1-17,0-1,-18 18,0-18,17 1,1 17,-18 0,0 0,0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3:04:18.9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6227 12894 0,'124'-18'172,"7"1"-156,-7 17-16,7 0 15,0 0-15,-7 0 16,-124-18 31,131 18-16,1 0 141,-9 0-172,140-18 16,-139 18-1,7 0 1,-7 0 31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09-18T17:34:57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10760,'0'0,"17"17,1 1,-18 0,18 17,-1 0,1-17,0 35,17 0,-35-18,18 18,17 0,-35 0,18 0,-1-36,18 54,-35-54,18 19,-18-19,0-17,0 18,0 0,0-18,18 17,-18-34,0 17,0-18,0-17,0 17,17 0,1-34,0 34,-18-17,17-18,19 35,-19-17,18 0,-17-1,17 1,-17 0,17 17,-17-17,0 17,17-17,-18 17,19 1,-19-1,19 0,-19 18,1-17,0-1,-18 18,0-18,17 1,1 17,-18 0,0 0,0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09-18T17:35:39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12629 11677,'0'0,"0"0,0 35,0 1,0-1,0 0,0 18,36 18,-19-19,19 1,-36 0,35 18,-17-36,-1 0,-17 18,0-35,0-18,0 18,18-1,-1-17,-17 0,0-17,0 17,0-18,0 0,0 1,0-19,18 19,0-19,-18 1,0 0,17 17,1-17,0-18,-1 35,1-17,0 0,17-18,-17 18,17-1,-18 19,1-18,17 17,-17 0,-18 1,18 17,-1-18,-17 18,0 0,0-18,18 18,-18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09-18T17:36:11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16404 12506,'0'0,"0"18,0-1,0 1,18 35,-1-18,-17 0,0 1,0 17,18 17,0-35,-18 18,17-17,-17-1,0 0,0-17,18-1,-18 1,0-18,0-18,18 18,-18-35,0 18,0-1,17-35,1 18,0-1,17-17,18-17,-18-1,36 18,-1-17,-17 17,18 35,-18-17,-1 17,-16 18,-19 0,1 0,0 0,-18 0,0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3:06:03.0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19138 10001 0,'18'0'579,"-1"0"-579,1 0 15,0 0 1,-1 0 124,1 0-124,0 0-16,-1 0 16,1 0-1,0 0 1,-1 0-16,1 0 16,0 0-1,-1 0-15,1 0 31,-1 0-31,1 0 16,0 0 15,-1 0-15,-34 0 359,-1 0-359,0 0-16,1 0 15,-1 0 1,1 0-16,-1 0 15,0 0 1,1 0-16,-1 0 31,0 0-15,1 0 0,-1 0-1,0 0-15,1 0 16,-1 0-1,18 18-15,-35-18 16,17 0-16,1 0 16,-1 18-1,0-18 1,1 0 0,34 0 171,-17-18-187,18 18 16,0 0-16,-1 0 15,18 0-15,-17-18 16,17 18-16,-17 0 16,0-17-16,-1 17 15,1 0-15,0 0 16,-1-18-1,1 18 95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09-18T18:25:35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4780 8378,'0'0,"0"18,0 0,0 17,0-17,18-1,-1 19,-17-1,0-17,18 34,0-34,-1 0,-17-1,0 1,18-18,-18 18,0-18,18 0,-18 0,17 0,1 0,35-36,-18 19,18-19,0 1,0 18,0-19,17 1,-17 35,0-18,-18 18,1-17,-1-1,-35 18,35 0,-17 0,-18 0,18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8T18:28:33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15293 11942 0,'18'0'78,"-1"0"-62,-17 35-16,18 0 15,-1-17-15,1 35 16,0-18-16,-1-17 16,1 34-16,-18-16 15,18 17-15,-1-36 16,1 1-16,0 0 16,-18-1-16,0 1 15,52-36 266,1-35-281,0 36 16,-35-19-16,35 1 16,-18 0-16,0 17 15,-17 1-15,17 17 16,-17-36 0,0 19-16,-1 17 15,1-18-15,17 0 16,-17 1-16,-1 17 15,19-18-15,-19 18 16,-17-18-16,36 1 16,-19 17-16,1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6:01.306"/>
    </inkml:context>
    <inkml:brush xml:id="br0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</inkml:definitions>
  <inkml:trace contextRef="#ctx0" brushRef="#br0">3365 9081,'21'0,"1"0,-1 0,0 0,0 0,21 0,-20 0,-1 0,0 0,-21 0,21 0,0 0,-21 0,21 0,-21 0,22 0,-1 0,0 0,21 0,-21 0,1 0,41 0,-42 0,22 0,-1 0,0 0,-42 0,21 0,1 0,-1 0,0 0,-21 0,42 0,-42 0,21 0,22 0,-22 0,0 0,0 0,0 0,22 0,20 0,-42 0,22 0,-22 0,21 0,-21 0,1 0,-1 0,-21 0,21 0,0 0,-21 0,21 0,-21 0,21 0,1 0,-22 0,21 0,-21 0,21 0,-21 0,42 0,-21 0,1 0,20 0,-21 0,0 0,22 0,-22 0,-21 0,21 0,0 0,-21 0,21 0,-21 0,21 0,1 0,-22 0,21 0,-21 0,21 0,-21 0,21 0,0 0,-21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6-10-04T12:36:41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3196 12171,'21'0,"-21"-21,21 21,0 0,1 0,-1 0,-21 0,42 0,-21 0,-21 0,43 0,-22 0,0 0,0 0,-21 0,21 0,0 0,-21 0,22 0,-22 0,21 0,0 0,-21 0,21 0,-21 0,21 0,-21 0,21 0,1 0,-22 0,21 0,-21 0,21 0,-21 0,21 0,0 0,-21 0,21 0,-21 0,22 0,-1 0,-21 0,21 0,-21 0,21 0,0 0,0 0,-21 0,22 0,-22 0,21 0,0 0,0 0,0 0,0 0,-21 0,43 0,-43 0,21 21,0-21,0 0,22 21,-22-21,0 0,0 0,-21 0,42 0,-42 0,22 0,20 0,-42 0,21 0,0 0,-21 0,21 0,-21 0,22 0,-22 0,21 0,0 0,-21 0,21 0,-21 0,21 0,0 0,-21 0,22 0,-22 0,21 0,-21 0,21 0,0 0,-21 0,21 0,-21 0,21 0,-21 0,22 0,-1 0,-21 0,21 0,-21 0,21 0,0 0,-21 0,21 0,1 0,-1 0,0 0,-21 0,21 0,0 0,0 0,-21 0,22 0,-1 0,-21 0,21 0,21 0,-21 0,22 0,-22 0,21 0,-21 0</inkml:trace>
  <inkml:trace contextRef="#ctx0" brushRef="#br0" timeOffset="9408.53">5334 12150,'21'0,"21"0,22 0,-22 21,0-21,-20 0,20 0,-42 0,21 0,-21 0,21 0,0 0,22 0,-22 0,0 0,0 0,0 0,1 0,20 0,-42 0,21 0,21 0,-20 0,20 0,0 0,1 0,-22 0,0 0,0 0,-21 0,21 0,0 0,1 0,-1 0,0 0,-21 0,21 0,-21 0,21 0,0 0,-21 0,22 0,20 0,-21 0,0 0,22 0,-43 0,21 0,-21 0,21 0,0 0,-21 0,21 0,22 0,-43 0,21 0,-21 0,21 0,0 0,-21 0,21 0,0 0,1 0,20 0,-21 0,-21 0,21 0,0 0,-21 0,22 0,-22 0,21 0,0 0,0 0,0 0,0 0,1 0,-1 0,21 0,-42 0,21 0,-21 0,21 0,-21 0,22 0,-1 0,-21 0,21 0,-21 0,21 0,0 0,-21 0,21 0,-21 0,22 0,-22 0,21 0,0 0,0 0,-21 0,21 0,0 0,1 0,-22 0,21 0,0 0,0 0,-21 0,21 0,0 0,-21 0,22 0,-1 0,0 0,21 0,-42 0,21 0,1 0,-1 0,-21 0,21 0,-21 0,21 0,-21 0,21 0,0 0,1 0,-1 0,0 0,-21 0,21 0,-21 0,21 0,0 0,-21 0,22 0,-1 0,0 0,0 0,-21 0,21 0,0 0,1 0,-22 0,42 0,-42 0,21 0,-21 0,42 0,-20 0,-1 0,0-21,0 21,0 0,0 0,1 0,-1-21,-21 21,21 0,0 0,-21 0,21 0,0 0,1 0,-22 0,21 0,-21 0,21 0,0 0,-21 0,21 0,-21 0,21 0,1-22,-1 22,-21 0,21 0,-21 0,21 0,0 0,0 0,-21 0,43 0,-43 0,21 0,0 0,0 0,0 0,-21 0,22 0,-1 0,-21 0,21 0,0 0,0 0,-21 0,21 0,1 0,-1 22,-21-22,21 0,0 0,0 0,0 0,1 0,-1 21,0-21,0 0,0 0,0 0,1 0,-22 0,21 0,-21 21,21-21,0 0,-21 0,42 0,1 21,-22-21,0 0,21 0,-20 0,-1 0,-21 0,21 0,-21 0,21 0,-21 0,42 21,-42-21,22 0,-22 0,42 0,-42 0,21 0,0 0,0 0,1 0,-1 0,-21 0,21 0,-21 0,21 0,0 0,-21 0,21 0,-21 0,22 0,-22 0,42 0,-42 0,21 0,21 21,-20-21,-1 0,0 0,21 0,-21 0,1 0,-1 0,0 0,0 0,0 0,-21 0,21 0,1 0,-1 0,0-21,0 21,21 0,-20 0,-22 0,42 0,-42 0,42 0,-42-21,21 21,-21 0,43-21,-43 21,21 0,-21 0,21 0,-21 0,42 0,-42-21,22 21,-22 0,21 0,0 0,-21 0,21 0,-21 0,21 0,0 0,-21 0,22 0,-22 0,21 0,-21 0,21 0,0 0,0 0,0 0,1 0,-22 0,21 0,0 0,-21 0,21 0,-21 0,21 0,-21 0,21 0,1 0,-1 0,0 0,0 0,-21 0,21 0,22 0,-43 0,21 0,0 0,-21 0,21 0,0 0,0 0,-21 0,22 0,-22 0,42 0,-42 0,21 0,21 0,-42 0,22 21,-22-21,21 0,0 0,0 0,-21 0,21 0,0 0,1 0,-22 0,21 0,0 0,0 0,-21 0,42 0,-20 0,-1 0,-21 0,21 0,21 0,-42 0,21 0,1 0,-1 0,0 0,0 0,21 0,-42 21,43-21,-22 0,-21 0,21 0</inkml:trace>
  <inkml:trace contextRef="#ctx0" brushRef="#br0" timeOffset="12576.71">12298 12171,'42'0,"-42"-21,21 21,-21 0,42 0,-42 0,22 0,41-21,-63 21,42 0,-20 0,-1 0,0 0,0 0,0 0,0 0,-21-22,22 22,-1 0,-21 0,21 0,-21 0,21 0,-21 0,21-21,0 21,1 0,-22 0,42 0,-21 0,0 0,-21 0,21 0,22 0,-43 0,42 0,-42 0,21 0,22 0,-43 0,21 0,-21 0,42 0,-42 0,21 0,0 0,1 0,-22 0,42 0,0 0,-21 0,1 0,-1 0,42 0,-42 0,1 0,20 0,-21 0,21 21,-20-21,-1 0,0 22,0-22,0 0,0 0,1 0,-1 21,-21-21,42 0,-42 0,21 0,0 0,1 0,-22 0,21 0,0 0,0 0,-21 0,21 0,-21 0,21 0,-21 0,43 21,-1-21,-21 21,0-21,22 0,-22 0,0 0,0 0,-21 0,21 0,1 0,-1 0,-21 0,21 0,0 0,-21 0,21 0,0 0,1 0,20 0,-21 0,0 0,22 0,-22 0,0 0,21 0,1 0,-22 0,0 0,21 0,-42 0,21 0,1 0,-1 0,0 0,0 0,0 0,-21 0,43 0,-43 0,21 0,21 0,0 0,-20 0,20 0,21 0,-20 0,-22 0,0 0,21 0,-20 0,-1 0,-21 0,21 0,0 0,0 0,0 0,1 0,-1 0,0 0,0 0,0 0,-21 0,21 0,-21 0,22 0,-1 0,-21 0,21 0,-21 0,21 0,0 0,0 0,1 0,-1 0,-21 0,21 0,21 0,-42 0,21 0,-21 0,22 0,20 0,-21 0,-21 0,21 0,0 0,1 0,-1 0,-21 0,42-21,-42 21,21 0,-21 0,21 0,1 0,-22 0,21 0,-21 0</inkml:trace>
  <inkml:trace contextRef="#ctx0" brushRef="#br0" timeOffset="15783.9">7175 13123,'43'-21,"-22"21,21 0,0 0,1 0,-1 0,-21 0,22 0,-1 0,0 0,1 0,-22 0,42 0,-42 0,1 0,20 0,-21 0,21 0,-20 0,41 0,-42 0,22 0,-22 0,42 0,-20 0,-1 0,0 0,1 0,-1 0,0 0,-21 0,1 0,20 0,-21 0,0 0,22 0,-22 0,0 0,21 0,1 0,-1 0,0 0,-21 0,43 0,-43 0,0 0,0 0,1 0,-1 0,0 0,-21 0,42 0,-42 0,21 0,1 0,-1 0,42 0,-42 0,22 0,-22 0,42 0,-41 0,20 0,0 0,22 0,-43 0,21 0,1 0,-1 0,0 0,1 0,-22 0,21 0,0 0,-42 0,43 0,-22 0,0 0,0 0,22 0,-1 0,-21 0,43 0,-1 0,-21 0,1 0,-1 0,0 0,1 0,-22 0,0 0,0 0,0 0,1 0,-1 0,-21 0,42 0,-21 0,0 0,22 0,-22 0,-21 0,42 0,-42 0,21 0,1 0,-1 0,0 0,0 0,21 0,1 0,-1 0,-21 0,22 0,-1 0,-42 0,42 0,-21 0,1 0,-1 0,-21 0,21 0,-21 0,21 0,0 0,22 0,-22 0,21 0,-21 0,-21 0,21 0,1 0,-1 0,-21 0,21 0,0 0,0 0,0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41:16.8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11077 7814 0,'53'18'281,"-35"-18"-265,-1 0-16,1 0 16,-18 17-1,18-17-15,-1 0 16,1 0 0,0 0-16,-1 0 31,-17 18-31,18-18 31,0 0-15,-1 0-1,1 0 1,-1 0 15,1 18 32,0-18-63,-1 0 62,-34 0 251,-19 0-298,19 0 1,-1 0-16,1 0 16,-1 0-1,0 0 16,1 0-15,-1 0-16,0 0 16,1 0-1,-1 0-15,0 0 63,1 0-48,-1 0-15,0 0 16,1 0 0,34 0 327,19 0-343,-19 0 16,1 0 0,0 0-1,-1 0-15,1 0 0,0 0 266,-1 0-250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41:19.5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11747 15046 0,'101'0'391,"1"0"-391,-6 0 15,5 0 1,1 0 0,-6 0-1,5 0 95,1 0-95,-7 0-15,7 0 47,-1 0 0,-5 0-31,6 0-1,-6 0-15,5 0 16,1 0-1,-7 0 1,7 0-16,-1-18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6" r:id="rId5"/>
    <p:sldLayoutId id="2147484083" r:id="rId6"/>
    <p:sldLayoutId id="2147484084" r:id="rId7"/>
    <p:sldLayoutId id="2147484088" r:id="rId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customXml" Target="../ink/ink17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customXml" Target="../ink/ink15.xml"/><Relationship Id="rId1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customXml" Target="../ink/ink23.xml"/><Relationship Id="rId18" Type="http://schemas.openxmlformats.org/officeDocument/2006/relationships/image" Target="../media/image29.emf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7" Type="http://schemas.openxmlformats.org/officeDocument/2006/relationships/customXml" Target="../ink/ink20.xml"/><Relationship Id="rId12" Type="http://schemas.openxmlformats.org/officeDocument/2006/relationships/image" Target="../media/image26.emf"/><Relationship Id="rId17" Type="http://schemas.openxmlformats.org/officeDocument/2006/relationships/customXml" Target="../ink/ink25.xml"/><Relationship Id="rId2" Type="http://schemas.openxmlformats.org/officeDocument/2006/relationships/image" Target="../media/image20.jpg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10" Type="http://schemas.openxmlformats.org/officeDocument/2006/relationships/image" Target="../media/image25.emf"/><Relationship Id="rId19" Type="http://schemas.openxmlformats.org/officeDocument/2006/relationships/customXml" Target="../ink/ink26.xml"/><Relationship Id="rId4" Type="http://schemas.openxmlformats.org/officeDocument/2006/relationships/image" Target="../media/image22.emf"/><Relationship Id="rId9" Type="http://schemas.openxmlformats.org/officeDocument/2006/relationships/customXml" Target="../ink/ink21.xml"/><Relationship Id="rId14" Type="http://schemas.openxmlformats.org/officeDocument/2006/relationships/image" Target="../media/image27.emf"/><Relationship Id="rId22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7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emf"/><Relationship Id="rId5" Type="http://schemas.openxmlformats.org/officeDocument/2006/relationships/customXml" Target="../ink/ink29.xml"/><Relationship Id="rId4" Type="http://schemas.openxmlformats.org/officeDocument/2006/relationships/image" Target="../media/image6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emf"/><Relationship Id="rId5" Type="http://schemas.openxmlformats.org/officeDocument/2006/relationships/customXml" Target="../ink/ink31.xml"/><Relationship Id="rId10" Type="http://schemas.openxmlformats.org/officeDocument/2006/relationships/image" Target="../media/image33.emf"/><Relationship Id="rId4" Type="http://schemas.openxmlformats.org/officeDocument/2006/relationships/image" Target="../media/image67.emf"/><Relationship Id="rId9" Type="http://schemas.openxmlformats.org/officeDocument/2006/relationships/customXml" Target="../ink/ink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54.emf"/><Relationship Id="rId3" Type="http://schemas.openxmlformats.org/officeDocument/2006/relationships/image" Target="../media/image39.png"/><Relationship Id="rId7" Type="http://schemas.openxmlformats.org/officeDocument/2006/relationships/image" Target="../media/image51.emf"/><Relationship Id="rId12" Type="http://schemas.openxmlformats.org/officeDocument/2006/relationships/customXml" Target="../ink/ink38.xml"/><Relationship Id="rId17" Type="http://schemas.openxmlformats.org/officeDocument/2006/relationships/image" Target="../media/image56.emf"/><Relationship Id="rId2" Type="http://schemas.openxmlformats.org/officeDocument/2006/relationships/image" Target="../media/image27.png"/><Relationship Id="rId16" Type="http://schemas.openxmlformats.org/officeDocument/2006/relationships/customXml" Target="../ink/ink4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5.xml"/><Relationship Id="rId11" Type="http://schemas.openxmlformats.org/officeDocument/2006/relationships/image" Target="../media/image53.emf"/><Relationship Id="rId5" Type="http://schemas.openxmlformats.org/officeDocument/2006/relationships/image" Target="../media/image50.emf"/><Relationship Id="rId15" Type="http://schemas.openxmlformats.org/officeDocument/2006/relationships/image" Target="../media/image55.emf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52.emf"/><Relationship Id="rId14" Type="http://schemas.openxmlformats.org/officeDocument/2006/relationships/customXml" Target="../ink/ink3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41.xml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emf"/><Relationship Id="rId5" Type="http://schemas.openxmlformats.org/officeDocument/2006/relationships/customXml" Target="../ink/ink42.xml"/><Relationship Id="rId10" Type="http://schemas.openxmlformats.org/officeDocument/2006/relationships/image" Target="../media/image60.emf"/><Relationship Id="rId4" Type="http://schemas.openxmlformats.org/officeDocument/2006/relationships/image" Target="../media/image58.emf"/><Relationship Id="rId9" Type="http://schemas.openxmlformats.org/officeDocument/2006/relationships/customXml" Target="../ink/ink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customXml" Target="../ink/ink49.xml"/><Relationship Id="rId18" Type="http://schemas.openxmlformats.org/officeDocument/2006/relationships/image" Target="../media/image57.emf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12" Type="http://schemas.openxmlformats.org/officeDocument/2006/relationships/image" Target="../media/image71.emf"/><Relationship Id="rId17" Type="http://schemas.openxmlformats.org/officeDocument/2006/relationships/customXml" Target="../ink/ink51.xml"/><Relationship Id="rId2" Type="http://schemas.openxmlformats.org/officeDocument/2006/relationships/image" Target="../media/image43.png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emf"/><Relationship Id="rId11" Type="http://schemas.openxmlformats.org/officeDocument/2006/relationships/customXml" Target="../ink/ink48.xml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10" Type="http://schemas.openxmlformats.org/officeDocument/2006/relationships/image" Target="../media/image70.emf"/><Relationship Id="rId4" Type="http://schemas.openxmlformats.org/officeDocument/2006/relationships/image" Target="../media/image540.emf"/><Relationship Id="rId9" Type="http://schemas.openxmlformats.org/officeDocument/2006/relationships/customXml" Target="../ink/ink47.xml"/><Relationship Id="rId14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17" Type="http://schemas.openxmlformats.org/officeDocument/2006/relationships/image" Target="../media/image53.png"/><Relationship Id="rId2" Type="http://schemas.openxmlformats.org/officeDocument/2006/relationships/image" Target="../media/image44.png"/><Relationship Id="rId16" Type="http://schemas.openxmlformats.org/officeDocument/2006/relationships/customXml" Target="../ink/ink5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3.xml"/><Relationship Id="rId11" Type="http://schemas.openxmlformats.org/officeDocument/2006/relationships/customXml" Target="../ink/ink55.xml"/><Relationship Id="rId5" Type="http://schemas.openxmlformats.org/officeDocument/2006/relationships/image" Target="../media/image46.png"/><Relationship Id="rId1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customXml" Target="../ink/ink52.xml"/><Relationship Id="rId9" Type="http://schemas.openxmlformats.org/officeDocument/2006/relationships/customXml" Target="../ink/ink54.xml"/><Relationship Id="rId14" Type="http://schemas.openxmlformats.org/officeDocument/2006/relationships/customXml" Target="../ink/ink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emf"/><Relationship Id="rId5" Type="http://schemas.openxmlformats.org/officeDocument/2006/relationships/customXml" Target="../ink/ink2.xml"/><Relationship Id="rId10" Type="http://schemas.openxmlformats.org/officeDocument/2006/relationships/image" Target="../media/image8.emf"/><Relationship Id="rId4" Type="http://schemas.openxmlformats.org/officeDocument/2006/relationships/image" Target="../media/image5.emf"/><Relationship Id="rId9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customXml" Target="../ink/ink58.xml"/><Relationship Id="rId9" Type="http://schemas.openxmlformats.org/officeDocument/2006/relationships/customXml" Target="../ink/ink5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7.png"/><Relationship Id="rId7" Type="http://schemas.openxmlformats.org/officeDocument/2006/relationships/image" Target="../media/image1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5" Type="http://schemas.openxmlformats.org/officeDocument/2006/relationships/image" Target="../media/image12.emf"/><Relationship Id="rId4" Type="http://schemas.openxmlformats.org/officeDocument/2006/relationships/customXml" Target="../ink/ink5.xml"/><Relationship Id="rId9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.xml"/><Relationship Id="rId11" Type="http://schemas.openxmlformats.org/officeDocument/2006/relationships/customXml" Target="../ink/ink11.xml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customXml" Target="../ink/ink8.xml"/><Relationship Id="rId9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Chapter04</a:t>
            </a:r>
            <a:br>
              <a:rPr lang="en-US" altLang="ko-KR" sz="4000" dirty="0"/>
            </a:br>
            <a:r>
              <a:rPr lang="ko-KR" altLang="en-US" sz="4000" dirty="0"/>
              <a:t>기본 위젯 익히기</a:t>
            </a:r>
            <a:r>
              <a:rPr lang="en-US" altLang="ko-KR" sz="4000" dirty="0"/>
              <a:t>(2)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3C623E-0C24-449E-8B90-4A89C832E7DD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위젯 활용하기 ▶ </a:t>
            </a:r>
            <a:r>
              <a:rPr kumimoji="0" lang="ko-KR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컴파운드버튼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247776"/>
            <a:ext cx="8963025" cy="100012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스위치와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토글버튼은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모양만 조금 다를 뿐 용도는 거의 동일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6750" y="2388096"/>
            <a:ext cx="7650500" cy="3142896"/>
            <a:chOff x="712450" y="2388096"/>
            <a:chExt cx="7650500" cy="31428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169"/>
            <a:stretch/>
          </p:blipFill>
          <p:spPr>
            <a:xfrm>
              <a:off x="712450" y="2388096"/>
              <a:ext cx="4516776" cy="31428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61" t="21308" r="3313" b="7775"/>
            <a:stretch/>
          </p:blipFill>
          <p:spPr>
            <a:xfrm>
              <a:off x="5637931" y="2630194"/>
              <a:ext cx="2725019" cy="2658701"/>
            </a:xfrm>
            <a:prstGeom prst="rect">
              <a:avLst/>
            </a:prstGeom>
          </p:spPr>
        </p:pic>
      </p:grpSp>
      <p:sp>
        <p:nvSpPr>
          <p:cNvPr id="7" name="모서리가 둥근 직사각형 6"/>
          <p:cNvSpPr/>
          <p:nvPr/>
        </p:nvSpPr>
        <p:spPr bwMode="auto">
          <a:xfrm>
            <a:off x="1221716" y="2995610"/>
            <a:ext cx="3178834" cy="547689"/>
          </a:xfrm>
          <a:prstGeom prst="roundRect">
            <a:avLst>
              <a:gd name="adj" fmla="val 16905"/>
            </a:avLst>
          </a:prstGeom>
          <a:solidFill>
            <a:srgbClr val="FF66FF">
              <a:alpha val="10000"/>
            </a:srgbClr>
          </a:solidFill>
          <a:ln w="127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221716" y="4148135"/>
            <a:ext cx="3178834" cy="547689"/>
          </a:xfrm>
          <a:prstGeom prst="roundRect">
            <a:avLst>
              <a:gd name="adj" fmla="val 16905"/>
            </a:avLst>
          </a:prstGeom>
          <a:solidFill>
            <a:srgbClr val="FF66FF">
              <a:alpha val="10000"/>
            </a:srgbClr>
          </a:solidFill>
          <a:ln w="127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 bwMode="auto">
          <a:xfrm flipV="1">
            <a:off x="4400550" y="2743200"/>
            <a:ext cx="1352550" cy="5262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/>
          <p:cNvCxnSpPr>
            <a:stCxn id="8" idx="3"/>
          </p:cNvCxnSpPr>
          <p:nvPr/>
        </p:nvCxnSpPr>
        <p:spPr bwMode="auto">
          <a:xfrm flipV="1">
            <a:off x="4400550" y="3419475"/>
            <a:ext cx="1352550" cy="1002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3383280" y="3954960"/>
              <a:ext cx="556560" cy="154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7440" y="3891240"/>
                <a:ext cx="588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3398400" y="3977640"/>
              <a:ext cx="526320" cy="234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2560" y="3914280"/>
                <a:ext cx="5580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/>
              <p14:cNvContentPartPr/>
              <p14:nvPr/>
            </p14:nvContentPartPr>
            <p14:xfrm>
              <a:off x="3436560" y="3962520"/>
              <a:ext cx="510840" cy="3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0720" y="3898800"/>
                <a:ext cx="542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/>
              <p14:cNvContentPartPr/>
              <p14:nvPr/>
            </p14:nvContentPartPr>
            <p14:xfrm>
              <a:off x="3444120" y="5128200"/>
              <a:ext cx="465120" cy="309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28280" y="5064840"/>
                <a:ext cx="4968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/>
              <p14:cNvContentPartPr/>
              <p14:nvPr/>
            </p14:nvContentPartPr>
            <p14:xfrm>
              <a:off x="3451680" y="5113080"/>
              <a:ext cx="450000" cy="36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5840" y="5049360"/>
                <a:ext cx="4816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/>
              <p14:cNvContentPartPr/>
              <p14:nvPr/>
            </p14:nvContentPartPr>
            <p14:xfrm>
              <a:off x="3444120" y="5143680"/>
              <a:ext cx="434880" cy="1548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28280" y="5079960"/>
                <a:ext cx="466560" cy="1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7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위젯 활용하기 ▶ </a:t>
            </a:r>
            <a:r>
              <a:rPr kumimoji="0" lang="ko-KR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컴파운드버튼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155788"/>
            <a:ext cx="8963025" cy="1625513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라디오버튼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라디오그룹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라디오버튼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여러 개 중 하나만 선택해야 하는 경우에 사용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라디오그룹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라디오버튼만 여러 개 나열하면 클릭하는 것마다 모두 중복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		    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선택이 되므로 라디오그룹과 함께 사용해야 함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46064" y="2781891"/>
            <a:ext cx="7851872" cy="3356916"/>
            <a:chOff x="634903" y="2939831"/>
            <a:chExt cx="7851872" cy="33569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41"/>
            <a:stretch/>
          </p:blipFill>
          <p:spPr>
            <a:xfrm>
              <a:off x="634903" y="2939831"/>
              <a:ext cx="5643236" cy="33569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86" t="17015" r="2256" b="8778"/>
            <a:stretch/>
          </p:blipFill>
          <p:spPr>
            <a:xfrm>
              <a:off x="5857875" y="4067174"/>
              <a:ext cx="2628900" cy="2229573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 bwMode="auto">
          <a:xfrm>
            <a:off x="3703007" y="4128716"/>
            <a:ext cx="10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모서리가 둥근 직사각형 7"/>
          <p:cNvSpPr/>
          <p:nvPr/>
        </p:nvSpPr>
        <p:spPr bwMode="auto">
          <a:xfrm>
            <a:off x="1307441" y="3499660"/>
            <a:ext cx="1492909" cy="295275"/>
          </a:xfrm>
          <a:prstGeom prst="roundRect">
            <a:avLst>
              <a:gd name="adj" fmla="val 16905"/>
            </a:avLst>
          </a:prstGeom>
          <a:solidFill>
            <a:srgbClr val="FF0066">
              <a:alpha val="10000"/>
            </a:srgbClr>
          </a:solidFill>
          <a:ln w="127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51F4DB-023B-4918-B938-ABE5861DC87C}"/>
              </a:ext>
            </a:extLst>
          </p:cNvPr>
          <p:cNvGrpSpPr/>
          <p:nvPr/>
        </p:nvGrpSpPr>
        <p:grpSpPr>
          <a:xfrm>
            <a:off x="1821790" y="4128716"/>
            <a:ext cx="4131335" cy="369733"/>
            <a:chOff x="1821790" y="4128716"/>
            <a:chExt cx="4131335" cy="369733"/>
          </a:xfrm>
        </p:grpSpPr>
        <p:cxnSp>
          <p:nvCxnSpPr>
            <p:cNvPr id="11" name="직선 화살표 연결선 10"/>
            <p:cNvCxnSpPr>
              <a:stCxn id="9" idx="3"/>
            </p:cNvCxnSpPr>
            <p:nvPr/>
          </p:nvCxnSpPr>
          <p:spPr bwMode="auto">
            <a:xfrm flipV="1">
              <a:off x="3405790" y="4128716"/>
              <a:ext cx="2547335" cy="2220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3282CB9-6DC0-4B3B-A4C7-7869FE367844}"/>
                </a:ext>
              </a:extLst>
            </p:cNvPr>
            <p:cNvGrpSpPr/>
            <p:nvPr/>
          </p:nvGrpSpPr>
          <p:grpSpPr>
            <a:xfrm>
              <a:off x="1821790" y="4203174"/>
              <a:ext cx="1584000" cy="295275"/>
              <a:chOff x="1821790" y="4203174"/>
              <a:chExt cx="1584000" cy="295275"/>
            </a:xfrm>
          </p:grpSpPr>
          <p:sp>
            <p:nvSpPr>
              <p:cNvPr id="9" name="모서리가 둥근 직사각형 8"/>
              <p:cNvSpPr/>
              <p:nvPr/>
            </p:nvSpPr>
            <p:spPr bwMode="auto">
              <a:xfrm>
                <a:off x="1821790" y="4203174"/>
                <a:ext cx="1584000" cy="295275"/>
              </a:xfrm>
              <a:prstGeom prst="roundRect">
                <a:avLst>
                  <a:gd name="adj" fmla="val 16905"/>
                </a:avLst>
              </a:prstGeom>
              <a:solidFill>
                <a:srgbClr val="FFFF00">
                  <a:alpha val="10000"/>
                </a:srgbClr>
              </a:solidFill>
              <a:ln w="12700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6" name="잉크 5"/>
                  <p14:cNvContentPartPr/>
                  <p14:nvPr/>
                </p14:nvContentPartPr>
                <p14:xfrm>
                  <a:off x="1950480" y="4366440"/>
                  <a:ext cx="960480" cy="61200"/>
                </p14:xfrm>
              </p:contentPart>
            </mc:Choice>
            <mc:Fallback xmlns="">
              <p:pic>
                <p:nvPicPr>
                  <p:cNvPr id="6" name="잉크 5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34640" y="4303080"/>
                    <a:ext cx="99180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2" name="잉크 11"/>
                  <p14:cNvContentPartPr/>
                  <p14:nvPr/>
                </p14:nvContentPartPr>
                <p14:xfrm>
                  <a:off x="2004120" y="4335840"/>
                  <a:ext cx="1257480" cy="7920"/>
                </p14:xfrm>
              </p:contentPart>
            </mc:Choice>
            <mc:Fallback xmlns="">
              <p:pic>
                <p:nvPicPr>
                  <p:cNvPr id="12" name="잉크 11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988280" y="4272480"/>
                    <a:ext cx="128880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" name="잉크 14"/>
                  <p14:cNvContentPartPr/>
                  <p14:nvPr/>
                </p14:nvContentPartPr>
                <p14:xfrm>
                  <a:off x="2887920" y="4412160"/>
                  <a:ext cx="419400" cy="360"/>
                </p14:xfrm>
              </p:contentPart>
            </mc:Choice>
            <mc:Fallback xmlns="">
              <p:pic>
                <p:nvPicPr>
                  <p:cNvPr id="15" name="잉크 14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872080" y="4348800"/>
                    <a:ext cx="45072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6" name="잉크 15"/>
                  <p14:cNvContentPartPr/>
                  <p14:nvPr/>
                </p14:nvContentPartPr>
                <p14:xfrm>
                  <a:off x="1965960" y="4412160"/>
                  <a:ext cx="450000" cy="360"/>
                </p14:xfrm>
              </p:contentPart>
            </mc:Choice>
            <mc:Fallback xmlns="">
              <p:pic>
                <p:nvPicPr>
                  <p:cNvPr id="16" name="잉크 15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950120" y="4348800"/>
                    <a:ext cx="48132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7" name="잉크 16"/>
                  <p14:cNvContentPartPr/>
                  <p14:nvPr/>
                </p14:nvContentPartPr>
                <p14:xfrm>
                  <a:off x="1942920" y="4328280"/>
                  <a:ext cx="1288080" cy="7920"/>
                </p14:xfrm>
              </p:contentPart>
            </mc:Choice>
            <mc:Fallback xmlns="">
              <p:pic>
                <p:nvPicPr>
                  <p:cNvPr id="17" name="잉크 16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927080" y="4264920"/>
                    <a:ext cx="131940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8" name="잉크 17"/>
                  <p14:cNvContentPartPr/>
                  <p14:nvPr/>
                </p14:nvContentPartPr>
                <p14:xfrm>
                  <a:off x="2453400" y="4328280"/>
                  <a:ext cx="777600" cy="360"/>
                </p14:xfrm>
              </p:contentPart>
            </mc:Choice>
            <mc:Fallback xmlns="">
              <p:pic>
                <p:nvPicPr>
                  <p:cNvPr id="18" name="잉크 17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437560" y="4264920"/>
                    <a:ext cx="808920" cy="127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9C3C46-E9F4-46FD-A149-678A55528B5F}"/>
              </a:ext>
            </a:extLst>
          </p:cNvPr>
          <p:cNvGrpSpPr/>
          <p:nvPr/>
        </p:nvGrpSpPr>
        <p:grpSpPr>
          <a:xfrm>
            <a:off x="1821790" y="4460349"/>
            <a:ext cx="4131335" cy="752475"/>
            <a:chOff x="1821790" y="4460349"/>
            <a:chExt cx="4131335" cy="752475"/>
          </a:xfrm>
        </p:grpSpPr>
        <p:cxnSp>
          <p:nvCxnSpPr>
            <p:cNvPr id="13" name="직선 화살표 연결선 12"/>
            <p:cNvCxnSpPr>
              <a:stCxn id="10" idx="3"/>
            </p:cNvCxnSpPr>
            <p:nvPr/>
          </p:nvCxnSpPr>
          <p:spPr bwMode="auto">
            <a:xfrm flipV="1">
              <a:off x="3405790" y="4460349"/>
              <a:ext cx="2547335" cy="6048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973B76B-5FC1-4420-B161-5DAA3747A2D7}"/>
                </a:ext>
              </a:extLst>
            </p:cNvPr>
            <p:cNvGrpSpPr/>
            <p:nvPr/>
          </p:nvGrpSpPr>
          <p:grpSpPr>
            <a:xfrm>
              <a:off x="1821790" y="4917549"/>
              <a:ext cx="1584000" cy="295275"/>
              <a:chOff x="1821790" y="4917549"/>
              <a:chExt cx="1584000" cy="295275"/>
            </a:xfrm>
          </p:grpSpPr>
          <p:sp>
            <p:nvSpPr>
              <p:cNvPr id="10" name="모서리가 둥근 직사각형 9"/>
              <p:cNvSpPr/>
              <p:nvPr/>
            </p:nvSpPr>
            <p:spPr bwMode="auto">
              <a:xfrm>
                <a:off x="1821790" y="4917549"/>
                <a:ext cx="1584000" cy="295275"/>
              </a:xfrm>
              <a:prstGeom prst="roundRect">
                <a:avLst>
                  <a:gd name="adj" fmla="val 16905"/>
                </a:avLst>
              </a:prstGeom>
              <a:solidFill>
                <a:srgbClr val="FFFF00">
                  <a:alpha val="10000"/>
                </a:srgbClr>
              </a:solidFill>
              <a:ln w="12700" cap="flat" cmpd="sng" algn="ctr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9" name="잉크 18"/>
                  <p14:cNvContentPartPr/>
                  <p14:nvPr/>
                </p14:nvContentPartPr>
                <p14:xfrm>
                  <a:off x="2004120" y="5067360"/>
                  <a:ext cx="1189080" cy="15480"/>
                </p14:xfrm>
              </p:contentPart>
            </mc:Choice>
            <mc:Fallback xmlns="">
              <p:pic>
                <p:nvPicPr>
                  <p:cNvPr id="19" name="잉크 18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988280" y="5004000"/>
                    <a:ext cx="12204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0" name="잉크 19"/>
                  <p14:cNvContentPartPr/>
                  <p14:nvPr/>
                </p14:nvContentPartPr>
                <p14:xfrm>
                  <a:off x="1965960" y="5090040"/>
                  <a:ext cx="1303200" cy="8280"/>
                </p14:xfrm>
              </p:contentPart>
            </mc:Choice>
            <mc:Fallback xmlns="">
              <p:pic>
                <p:nvPicPr>
                  <p:cNvPr id="20" name="잉크 19"/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950120" y="5026680"/>
                    <a:ext cx="133452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1" name="잉크 20"/>
                  <p14:cNvContentPartPr/>
                  <p14:nvPr/>
                </p14:nvContentPartPr>
                <p14:xfrm>
                  <a:off x="1973520" y="5021640"/>
                  <a:ext cx="1227240" cy="23040"/>
                </p14:xfrm>
              </p:contentPart>
            </mc:Choice>
            <mc:Fallback xmlns="">
              <p:pic>
                <p:nvPicPr>
                  <p:cNvPr id="21" name="잉크 20"/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957680" y="4958280"/>
                    <a:ext cx="125856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2" name="잉크 21"/>
                  <p14:cNvContentPartPr/>
                  <p14:nvPr/>
                </p14:nvContentPartPr>
                <p14:xfrm>
                  <a:off x="1942920" y="5006520"/>
                  <a:ext cx="1333800" cy="46080"/>
                </p14:xfrm>
              </p:contentPart>
            </mc:Choice>
            <mc:Fallback xmlns="">
              <p:pic>
                <p:nvPicPr>
                  <p:cNvPr id="22" name="잉크 21"/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927080" y="4943160"/>
                    <a:ext cx="1365120" cy="172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4188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>
                <a:solidFill>
                  <a:srgbClr val="FF0000"/>
                </a:solidFill>
              </a:rPr>
              <a:t>이미지뷰와</a:t>
            </a:r>
            <a:r>
              <a:rPr lang="ko-KR" altLang="en-US" sz="2400" dirty="0">
                <a:solidFill>
                  <a:srgbClr val="FF0000"/>
                </a:solidFill>
              </a:rPr>
              <a:t> 이미지버튼</a:t>
            </a:r>
            <a:r>
              <a:rPr lang="en-US" altLang="ko-KR" sz="2400" dirty="0"/>
              <a:t>[1/]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080449"/>
            <a:ext cx="8963025" cy="1359857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400" b="1" dirty="0" err="1">
                <a:latin typeface="맑은 고딕" pitchFamily="50" charset="-127"/>
                <a:ea typeface="맑은 고딕" pitchFamily="50" charset="-127"/>
              </a:rPr>
              <a:t>ImageView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그림을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출력하는 </a:t>
            </a: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위젯으로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그림이 필요하거나 화면을 화려하게 구성할 때 사용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 dirty="0" err="1">
                <a:latin typeface="맑은 고딕" pitchFamily="50" charset="-127"/>
                <a:ea typeface="맑은 고딕" pitchFamily="50" charset="-127"/>
              </a:rPr>
              <a:t>이미지뷰에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보여줄 그림 파일은 프로젝트의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res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]-[</a:t>
            </a:r>
            <a:r>
              <a:rPr lang="en-US" altLang="ko-KR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drawable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에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있어야 함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18741" y="2462490"/>
            <a:ext cx="4339147" cy="1646053"/>
            <a:chOff x="485775" y="2638425"/>
            <a:chExt cx="4203379" cy="1438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7" t="5769" r="48617" b="9535"/>
            <a:stretch/>
          </p:blipFill>
          <p:spPr>
            <a:xfrm>
              <a:off x="485775" y="2638425"/>
              <a:ext cx="4203379" cy="14382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2984400" y="3613320"/>
                <a:ext cx="883080" cy="36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68560" y="3549600"/>
                  <a:ext cx="914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/>
                <p14:cNvContentPartPr/>
                <p14:nvPr/>
              </p14:nvContentPartPr>
              <p14:xfrm>
                <a:off x="3321000" y="3930480"/>
                <a:ext cx="1073520" cy="6840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05160" y="3867120"/>
                  <a:ext cx="1105200" cy="13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89276" y="4584027"/>
            <a:ext cx="6428067" cy="173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이미지뷰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및 이미지버튼의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src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이미지의 경로를 나타냄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b="1" u="sng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png</a:t>
            </a:r>
            <a:r>
              <a:rPr lang="en-US" altLang="ko-KR" sz="1400" b="1" u="sng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, jpg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파일 권장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1149350" lvl="3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MaxHeight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en-US" altLang="ko-KR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maxWidth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이미지의 크기를 지정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 marL="1149350" lvl="3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scaleType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이미지의 확대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축소 방식 지정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23DF10-CDE8-4C78-844A-733DA91066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6" t="21124" r="10474" b="28000"/>
          <a:stretch/>
        </p:blipFill>
        <p:spPr>
          <a:xfrm>
            <a:off x="5672863" y="2542855"/>
            <a:ext cx="2921000" cy="26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4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활용하기 ▶ </a:t>
            </a:r>
            <a:r>
              <a:rPr lang="ko-KR" altLang="en-US" sz="2400" dirty="0" err="1"/>
              <a:t>이미지뷰와</a:t>
            </a:r>
            <a:r>
              <a:rPr lang="ko-KR" altLang="en-US" sz="2400" dirty="0"/>
              <a:t> 이미지버튼</a:t>
            </a:r>
            <a:r>
              <a:rPr lang="en-US" altLang="ko-KR" sz="2400" dirty="0"/>
              <a:t>[2/]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219200"/>
            <a:ext cx="8963025" cy="35242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이미지뷰와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이미지버튼의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1836" y="1621723"/>
            <a:ext cx="8080329" cy="4807651"/>
            <a:chOff x="531836" y="1621723"/>
            <a:chExt cx="8080329" cy="48076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36" y="1621723"/>
              <a:ext cx="8080329" cy="4807651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 bwMode="auto">
            <a:xfrm>
              <a:off x="1419225" y="3070350"/>
              <a:ext cx="3848100" cy="270000"/>
            </a:xfrm>
            <a:prstGeom prst="roundRect">
              <a:avLst>
                <a:gd name="adj" fmla="val 16905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 bwMode="auto">
            <a:xfrm>
              <a:off x="1419225" y="3638549"/>
              <a:ext cx="3848100" cy="1152525"/>
            </a:xfrm>
            <a:prstGeom prst="roundRect">
              <a:avLst>
                <a:gd name="adj" fmla="val 8005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1206360" y="2921040"/>
                <a:ext cx="1035720" cy="68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0520" y="2857680"/>
                  <a:ext cx="1067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/>
                <p14:cNvContentPartPr/>
                <p14:nvPr/>
              </p14:nvContentPartPr>
              <p14:xfrm>
                <a:off x="1168560" y="3524400"/>
                <a:ext cx="920880" cy="2556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60" y="3460680"/>
                  <a:ext cx="952920" cy="15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EFA91E74-BFCB-4372-9AF8-DA9B3584DA88}"/>
              </a:ext>
            </a:extLst>
          </p:cNvPr>
          <p:cNvSpPr/>
          <p:nvPr/>
        </p:nvSpPr>
        <p:spPr bwMode="auto">
          <a:xfrm>
            <a:off x="1419225" y="5675376"/>
            <a:ext cx="3848100" cy="270000"/>
          </a:xfrm>
          <a:prstGeom prst="roundRect">
            <a:avLst>
              <a:gd name="adj" fmla="val 16905"/>
            </a:avLst>
          </a:prstGeom>
          <a:solidFill>
            <a:srgbClr val="FF66FF">
              <a:alpha val="10000"/>
            </a:srgbClr>
          </a:solidFill>
          <a:ln w="127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D8F46E1-B2C3-4AA1-906C-27B6D834C101}"/>
              </a:ext>
            </a:extLst>
          </p:cNvPr>
          <p:cNvCxnSpPr>
            <a:stCxn id="5" idx="3"/>
          </p:cNvCxnSpPr>
          <p:nvPr/>
        </p:nvCxnSpPr>
        <p:spPr bwMode="auto">
          <a:xfrm flipV="1">
            <a:off x="5267325" y="2999232"/>
            <a:ext cx="889635" cy="2061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9B774F8-9AF0-4F73-AED9-CA7E66A214CB}"/>
              </a:ext>
            </a:extLst>
          </p:cNvPr>
          <p:cNvCxnSpPr/>
          <p:nvPr/>
        </p:nvCxnSpPr>
        <p:spPr bwMode="auto">
          <a:xfrm flipV="1">
            <a:off x="5206365" y="2566033"/>
            <a:ext cx="950595" cy="841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5593B6-7262-4CE2-BCF0-3D5C75E81039}"/>
              </a:ext>
            </a:extLst>
          </p:cNvPr>
          <p:cNvCxnSpPr>
            <a:endCxn id="27" idx="1"/>
          </p:cNvCxnSpPr>
          <p:nvPr/>
        </p:nvCxnSpPr>
        <p:spPr bwMode="auto">
          <a:xfrm flipV="1">
            <a:off x="5267325" y="3674510"/>
            <a:ext cx="1031875" cy="5403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0BE7E6D-6FA6-4FAB-BAAD-56DFBBA69A29}"/>
              </a:ext>
            </a:extLst>
          </p:cNvPr>
          <p:cNvCxnSpPr>
            <a:cxnSpLocks/>
            <a:stCxn id="10" idx="3"/>
            <a:endCxn id="28" idx="2"/>
          </p:cNvCxnSpPr>
          <p:nvPr/>
        </p:nvCxnSpPr>
        <p:spPr bwMode="auto">
          <a:xfrm flipV="1">
            <a:off x="5267325" y="4798910"/>
            <a:ext cx="1571875" cy="1011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FDE10092-9BC7-4F66-8CF7-29C149C6D6AA}"/>
                  </a:ext>
                </a:extLst>
              </p14:cNvPr>
              <p14:cNvContentPartPr/>
              <p14:nvPr/>
            </p14:nvContentPartPr>
            <p14:xfrm>
              <a:off x="3422520" y="5816520"/>
              <a:ext cx="90000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FDE10092-9BC7-4F66-8CF7-29C149C6D6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6597" y="5753160"/>
                <a:ext cx="931484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3058976E-C974-4909-9F36-6AF46AE8B175}"/>
                  </a:ext>
                </a:extLst>
              </p14:cNvPr>
              <p14:cNvContentPartPr/>
              <p14:nvPr/>
            </p14:nvContentPartPr>
            <p14:xfrm>
              <a:off x="3412360" y="4363640"/>
              <a:ext cx="504320" cy="3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3058976E-C974-4909-9F36-6AF46AE8B1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6442" y="4300280"/>
                <a:ext cx="535795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97B62C-8B0C-4E60-A658-FAABA28E5BBA}"/>
              </a:ext>
            </a:extLst>
          </p:cNvPr>
          <p:cNvGrpSpPr/>
          <p:nvPr/>
        </p:nvGrpSpPr>
        <p:grpSpPr>
          <a:xfrm>
            <a:off x="6299200" y="3314898"/>
            <a:ext cx="2328704" cy="1520967"/>
            <a:chOff x="6299200" y="3314898"/>
            <a:chExt cx="2328704" cy="152096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3EBB51-5063-45E5-BAA9-DF1FE95CF173}"/>
                </a:ext>
              </a:extLst>
            </p:cNvPr>
            <p:cNvSpPr/>
            <p:nvPr/>
          </p:nvSpPr>
          <p:spPr bwMode="auto">
            <a:xfrm>
              <a:off x="6299200" y="3350510"/>
              <a:ext cx="1080000" cy="648000"/>
            </a:xfrm>
            <a:prstGeom prst="rect">
              <a:avLst/>
            </a:prstGeom>
            <a:noFill/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FD6902-78B1-4140-9B9F-28FB5C2213EE}"/>
                </a:ext>
              </a:extLst>
            </p:cNvPr>
            <p:cNvSpPr/>
            <p:nvPr/>
          </p:nvSpPr>
          <p:spPr bwMode="auto">
            <a:xfrm>
              <a:off x="6299200" y="4150910"/>
              <a:ext cx="1080000" cy="648000"/>
            </a:xfrm>
            <a:prstGeom prst="rect">
              <a:avLst/>
            </a:prstGeom>
            <a:noFill/>
            <a:ln w="9525" cap="flat" cmpd="sng" algn="ctr">
              <a:solidFill>
                <a:schemeClr val="accent5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별: 꼭짓점 16개 35">
              <a:extLst>
                <a:ext uri="{FF2B5EF4-FFF2-40B4-BE49-F238E27FC236}">
                  <a16:creationId xmlns:a16="http://schemas.microsoft.com/office/drawing/2014/main" id="{F7E03208-DABE-44E1-86CD-FD859D35743A}"/>
                </a:ext>
              </a:extLst>
            </p:cNvPr>
            <p:cNvSpPr/>
            <p:nvPr/>
          </p:nvSpPr>
          <p:spPr bwMode="auto">
            <a:xfrm>
              <a:off x="7532164" y="3314898"/>
              <a:ext cx="1080000" cy="721910"/>
            </a:xfrm>
            <a:prstGeom prst="star16">
              <a:avLst/>
            </a:prstGeom>
            <a:solidFill>
              <a:srgbClr val="FFFF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X, Y </a:t>
              </a:r>
              <a:r>
                <a:rPr kumimoji="0" lang="ko-KR" altLang="en-US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크기에</a:t>
              </a:r>
              <a:endPara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맞게 </a:t>
              </a:r>
              <a:r>
                <a:rPr lang="ko-KR" altLang="en-US" sz="1000" b="1" dirty="0">
                  <a:solidFill>
                    <a:schemeClr val="tx1"/>
                  </a:solidFill>
                  <a:latin typeface="Arial" charset="0"/>
                </a:rPr>
                <a:t>확대</a:t>
              </a:r>
              <a:endParaRPr kumimoji="0" lang="ko-KR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별: 꼭짓점 16개 37">
              <a:extLst>
                <a:ext uri="{FF2B5EF4-FFF2-40B4-BE49-F238E27FC236}">
                  <a16:creationId xmlns:a16="http://schemas.microsoft.com/office/drawing/2014/main" id="{3C97A1BB-4016-4F24-9E6D-3D3DA571B4B9}"/>
                </a:ext>
              </a:extLst>
            </p:cNvPr>
            <p:cNvSpPr/>
            <p:nvPr/>
          </p:nvSpPr>
          <p:spPr bwMode="auto">
            <a:xfrm>
              <a:off x="7547904" y="4113955"/>
              <a:ext cx="1080000" cy="721910"/>
            </a:xfrm>
            <a:prstGeom prst="star16">
              <a:avLst/>
            </a:prstGeom>
            <a:solidFill>
              <a:srgbClr val="FFFF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작은 크기에</a:t>
              </a:r>
              <a:endParaRPr kumimoji="0" lang="en-US" altLang="ko-KR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맞게 확대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52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D6EC893-1625-46E0-AAE2-27B0B37316CC}"/>
              </a:ext>
            </a:extLst>
          </p:cNvPr>
          <p:cNvGrpSpPr/>
          <p:nvPr/>
        </p:nvGrpSpPr>
        <p:grpSpPr>
          <a:xfrm>
            <a:off x="261936" y="945931"/>
            <a:ext cx="6933190" cy="5717628"/>
            <a:chOff x="261936" y="945931"/>
            <a:chExt cx="6933190" cy="571762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513042C-41A1-45B0-AB51-1F999B23F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37" y="945931"/>
              <a:ext cx="6933189" cy="5717628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9495482-6238-4FE3-956D-405CE94C3A2C}"/>
                </a:ext>
              </a:extLst>
            </p:cNvPr>
            <p:cNvGrpSpPr/>
            <p:nvPr/>
          </p:nvGrpSpPr>
          <p:grpSpPr>
            <a:xfrm>
              <a:off x="261936" y="2175118"/>
              <a:ext cx="2026603" cy="210107"/>
              <a:chOff x="261936" y="2175118"/>
              <a:chExt cx="2026603" cy="21010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188DF43-64E5-442E-A6CD-F0AA37BCAE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71" r="7089"/>
              <a:stretch/>
            </p:blipFill>
            <p:spPr>
              <a:xfrm>
                <a:off x="261936" y="2187225"/>
                <a:ext cx="2026603" cy="198000"/>
              </a:xfrm>
              <a:prstGeom prst="rect">
                <a:avLst/>
              </a:prstGeom>
            </p:spPr>
          </p:pic>
          <p:sp>
            <p:nvSpPr>
              <p:cNvPr id="25" name="모서리가 둥근 직사각형 4">
                <a:extLst>
                  <a:ext uri="{FF2B5EF4-FFF2-40B4-BE49-F238E27FC236}">
                    <a16:creationId xmlns:a16="http://schemas.microsoft.com/office/drawing/2014/main" id="{E9F030D3-035C-42CB-A488-08580920C92A}"/>
                  </a:ext>
                </a:extLst>
              </p:cNvPr>
              <p:cNvSpPr/>
              <p:nvPr/>
            </p:nvSpPr>
            <p:spPr bwMode="auto">
              <a:xfrm>
                <a:off x="790956" y="2175118"/>
                <a:ext cx="1157918" cy="209040"/>
              </a:xfrm>
              <a:prstGeom prst="roundRect">
                <a:avLst>
                  <a:gd name="adj" fmla="val 16905"/>
                </a:avLst>
              </a:prstGeom>
              <a:noFill/>
              <a:ln w="1270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프로젝트생성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00FF"/>
                </a:solidFill>
              </a:rPr>
              <a:t>Chap4_27</a:t>
            </a:r>
            <a:r>
              <a:rPr lang="en-US" altLang="ko-KR" dirty="0"/>
              <a:t>”</a:t>
            </a:r>
            <a:r>
              <a:rPr lang="en-US" altLang="ko-KR" dirty="0">
                <a:sym typeface="Wingdings" pitchFamily="2" charset="2"/>
              </a:rPr>
              <a:t> XML </a:t>
            </a:r>
            <a:r>
              <a:rPr lang="ko-KR" altLang="en-US" dirty="0">
                <a:sym typeface="Wingdings" pitchFamily="2" charset="2"/>
              </a:rPr>
              <a:t>소스작성</a:t>
            </a:r>
            <a:endParaRPr lang="ko-KR" altLang="en-US" dirty="0"/>
          </a:p>
        </p:txBody>
      </p:sp>
      <p:sp>
        <p:nvSpPr>
          <p:cNvPr id="26" name="모서리가 둥근 직사각형 4">
            <a:extLst>
              <a:ext uri="{FF2B5EF4-FFF2-40B4-BE49-F238E27FC236}">
                <a16:creationId xmlns:a16="http://schemas.microsoft.com/office/drawing/2014/main" id="{0957130B-BBC9-49D2-BFAE-5D069212A05C}"/>
              </a:ext>
            </a:extLst>
          </p:cNvPr>
          <p:cNvSpPr/>
          <p:nvPr/>
        </p:nvSpPr>
        <p:spPr bwMode="auto">
          <a:xfrm>
            <a:off x="3582269" y="2657937"/>
            <a:ext cx="3063387" cy="216000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127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모서리가 둥근 직사각형 4">
            <a:extLst>
              <a:ext uri="{FF2B5EF4-FFF2-40B4-BE49-F238E27FC236}">
                <a16:creationId xmlns:a16="http://schemas.microsoft.com/office/drawing/2014/main" id="{B9B74082-F0B3-42D4-AD61-DFA7ED84876C}"/>
              </a:ext>
            </a:extLst>
          </p:cNvPr>
          <p:cNvSpPr/>
          <p:nvPr/>
        </p:nvSpPr>
        <p:spPr bwMode="auto">
          <a:xfrm>
            <a:off x="3368909" y="3033857"/>
            <a:ext cx="949091" cy="21600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모서리가 둥근 직사각형 4">
            <a:extLst>
              <a:ext uri="{FF2B5EF4-FFF2-40B4-BE49-F238E27FC236}">
                <a16:creationId xmlns:a16="http://schemas.microsoft.com/office/drawing/2014/main" id="{1516708D-078F-4031-AA65-0A3F5E70B360}"/>
              </a:ext>
            </a:extLst>
          </p:cNvPr>
          <p:cNvSpPr/>
          <p:nvPr/>
        </p:nvSpPr>
        <p:spPr bwMode="auto">
          <a:xfrm>
            <a:off x="3582269" y="4552748"/>
            <a:ext cx="2214011" cy="216000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127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모서리가 둥근 직사각형 4">
            <a:extLst>
              <a:ext uri="{FF2B5EF4-FFF2-40B4-BE49-F238E27FC236}">
                <a16:creationId xmlns:a16="http://schemas.microsoft.com/office/drawing/2014/main" id="{7F5AF354-6E90-4D23-B640-61143A6A4AA6}"/>
              </a:ext>
            </a:extLst>
          </p:cNvPr>
          <p:cNvSpPr/>
          <p:nvPr/>
        </p:nvSpPr>
        <p:spPr bwMode="auto">
          <a:xfrm>
            <a:off x="3582268" y="5696069"/>
            <a:ext cx="2574692" cy="216000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127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Picture 2" descr="과음하면 뱅뱅뱅!ver.움직이는 이모티콘GIF &amp; 스티커용PNG_비오는 금욜오후 한잔 생각 나시죠? 불금이쟎아요~ : 네이버 블로그">
            <a:extLst>
              <a:ext uri="{FF2B5EF4-FFF2-40B4-BE49-F238E27FC236}">
                <a16:creationId xmlns:a16="http://schemas.microsoft.com/office/drawing/2014/main" id="{147868BA-652C-4819-A177-B3967219C5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25" y="113654"/>
            <a:ext cx="704967" cy="7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EC13C1-5BA4-42FE-A074-0935B5287E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49" y="2187225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997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위젯 활용하기 </a:t>
            </a:r>
            <a:r>
              <a:rPr lang="en-US" altLang="ko-KR" dirty="0"/>
              <a:t>:“</a:t>
            </a:r>
            <a:r>
              <a:rPr lang="en-US" altLang="ko-KR" dirty="0">
                <a:solidFill>
                  <a:srgbClr val="FF00FF"/>
                </a:solidFill>
              </a:rPr>
              <a:t>Project4_2</a:t>
            </a:r>
            <a:r>
              <a:rPr lang="en-US" altLang="ko-KR" dirty="0"/>
              <a:t>”</a:t>
            </a:r>
            <a:r>
              <a:rPr lang="ko-KR" altLang="en-US" dirty="0"/>
              <a:t>생성</a:t>
            </a:r>
            <a:endParaRPr lang="ko-KR" altLang="en-US" sz="2400" dirty="0">
              <a:solidFill>
                <a:srgbClr val="FF00FF"/>
              </a:solidFill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598794" y="1737585"/>
            <a:ext cx="7989136" cy="426197"/>
          </a:xfrm>
        </p:spPr>
        <p:txBody>
          <a:bodyPr/>
          <a:lstStyle/>
          <a:p>
            <a:pPr marL="180975" lvl="1" indent="-180975">
              <a:buFont typeface="Wingdings" panose="05000000000000000000" pitchFamily="2" charset="2"/>
              <a:buChar char="v"/>
            </a:pPr>
            <a:r>
              <a:rPr lang="en-US" altLang="ko-KR" dirty="0"/>
              <a:t>  </a:t>
            </a:r>
            <a:r>
              <a:rPr lang="en-US" altLang="ko-KR" b="1" dirty="0"/>
              <a:t>[</a:t>
            </a:r>
            <a:r>
              <a:rPr lang="en-US" altLang="ko-KR" sz="2000" b="1" dirty="0">
                <a:solidFill>
                  <a:srgbClr val="0066FF"/>
                </a:solidFill>
              </a:rPr>
              <a:t>res</a:t>
            </a:r>
            <a:r>
              <a:rPr lang="en-US" altLang="ko-KR" b="1" dirty="0"/>
              <a:t>]-[</a:t>
            </a:r>
            <a:r>
              <a:rPr lang="en-US" altLang="ko-KR" sz="2000" b="1" dirty="0" err="1">
                <a:solidFill>
                  <a:srgbClr val="0066FF"/>
                </a:solidFill>
              </a:rPr>
              <a:t>drawable</a:t>
            </a:r>
            <a:r>
              <a:rPr lang="en-US" altLang="ko-KR" b="1" dirty="0"/>
              <a:t>] </a:t>
            </a:r>
            <a:r>
              <a:rPr lang="ko-KR" altLang="en-US" b="1" dirty="0"/>
              <a:t>폴더에 </a:t>
            </a:r>
            <a:r>
              <a:rPr lang="en-US" altLang="ko-KR" b="1" dirty="0">
                <a:sym typeface="Wingdings" panose="05000000000000000000" pitchFamily="2" charset="2"/>
              </a:rPr>
              <a:t> </a:t>
            </a:r>
            <a:r>
              <a:rPr lang="ko-KR" altLang="en-US" b="1" u="sng" dirty="0">
                <a:solidFill>
                  <a:srgbClr val="00B050"/>
                </a:solidFill>
              </a:rPr>
              <a:t>강아지</a:t>
            </a:r>
            <a:r>
              <a:rPr lang="en-US" altLang="ko-KR" b="1" dirty="0"/>
              <a:t>, </a:t>
            </a:r>
            <a:r>
              <a:rPr lang="ko-KR" altLang="en-US" b="1" u="sng" dirty="0">
                <a:solidFill>
                  <a:srgbClr val="00B050"/>
                </a:solidFill>
              </a:rPr>
              <a:t>고양이</a:t>
            </a:r>
            <a:r>
              <a:rPr lang="en-US" altLang="ko-KR" b="1" dirty="0"/>
              <a:t>, </a:t>
            </a:r>
            <a:r>
              <a:rPr lang="ko-KR" altLang="en-US" b="1" u="sng" dirty="0">
                <a:solidFill>
                  <a:srgbClr val="00B050"/>
                </a:solidFill>
              </a:rPr>
              <a:t>토끼</a:t>
            </a:r>
            <a:r>
              <a:rPr lang="ko-KR" altLang="en-US" b="1" dirty="0"/>
              <a:t> 그림 파일 복사하기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" y="1029867"/>
            <a:ext cx="499943" cy="649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4" y="1059182"/>
            <a:ext cx="8220075" cy="590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145EE4-6D82-4782-90DD-932F9ACA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2" y="2343704"/>
            <a:ext cx="3347237" cy="409457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88F0A7-84F2-4EC0-A2E4-3A5DACAC9865}"/>
              </a:ext>
            </a:extLst>
          </p:cNvPr>
          <p:cNvGrpSpPr/>
          <p:nvPr/>
        </p:nvGrpSpPr>
        <p:grpSpPr>
          <a:xfrm>
            <a:off x="4713139" y="3704207"/>
            <a:ext cx="3874791" cy="1187388"/>
            <a:chOff x="4208797" y="2709000"/>
            <a:chExt cx="4730390" cy="144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2AE4528-CA11-40F7-A65A-A957B5668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797" y="2709000"/>
              <a:ext cx="1440000" cy="14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69844E7-91BD-49CF-A94C-09054A30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3992" y="2709000"/>
              <a:ext cx="1440000" cy="14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2993D83-AE50-41BC-814F-212E537F9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187" y="2709000"/>
              <a:ext cx="1440000" cy="14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Picture 2" descr="과음하면 뱅뱅뱅!ver.움직이는 이모티콘GIF &amp; 스티커용PNG_비오는 금욜오후 한잔 생각 나시죠? 불금이쟎아요~ : 네이버 블로그">
            <a:extLst>
              <a:ext uri="{FF2B5EF4-FFF2-40B4-BE49-F238E27FC236}">
                <a16:creationId xmlns:a16="http://schemas.microsoft.com/office/drawing/2014/main" id="{7281597F-5D03-4C3F-B809-83951DCF49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25" y="113654"/>
            <a:ext cx="704967" cy="7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79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77A40-1D05-4565-AF59-F9F00407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소스코드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7B0567-7F0B-4471-8596-A60D2B9F4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09649"/>
            <a:ext cx="8362950" cy="52618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0E400A0D-F3AD-4876-A3B0-04EE140A0E41}"/>
              </a:ext>
            </a:extLst>
          </p:cNvPr>
          <p:cNvSpPr/>
          <p:nvPr/>
        </p:nvSpPr>
        <p:spPr bwMode="auto">
          <a:xfrm>
            <a:off x="1473145" y="3055302"/>
            <a:ext cx="2588315" cy="252000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127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BF5186B9-4B05-4008-A506-3FCCB59AD245}"/>
              </a:ext>
            </a:extLst>
          </p:cNvPr>
          <p:cNvSpPr/>
          <p:nvPr/>
        </p:nvSpPr>
        <p:spPr bwMode="auto">
          <a:xfrm>
            <a:off x="1473146" y="3675293"/>
            <a:ext cx="1898128" cy="2173057"/>
          </a:xfrm>
          <a:prstGeom prst="roundRect">
            <a:avLst>
              <a:gd name="adj" fmla="val 0"/>
            </a:avLst>
          </a:prstGeom>
          <a:solidFill>
            <a:srgbClr val="FF66FF">
              <a:alpha val="5000"/>
            </a:srgbClr>
          </a:solidFill>
          <a:ln w="127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2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CEEBB7-136E-4C0D-8727-8F61C4BDB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41" y="1366982"/>
            <a:ext cx="2632500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소스코드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A4F3B1-284B-4D23-AC21-639C6EDB7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1366982"/>
            <a:ext cx="5810273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8939436C-9837-410C-8A03-0F490F071132}"/>
              </a:ext>
            </a:extLst>
          </p:cNvPr>
          <p:cNvSpPr/>
          <p:nvPr/>
        </p:nvSpPr>
        <p:spPr bwMode="auto">
          <a:xfrm>
            <a:off x="2852506" y="5748405"/>
            <a:ext cx="2444920" cy="272826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127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2F8F348-CB84-4327-8F30-8C60DC539324}"/>
              </a:ext>
            </a:extLst>
          </p:cNvPr>
          <p:cNvGrpSpPr/>
          <p:nvPr/>
        </p:nvGrpSpPr>
        <p:grpSpPr>
          <a:xfrm>
            <a:off x="5297426" y="2422540"/>
            <a:ext cx="2429254" cy="3462278"/>
            <a:chOff x="5297426" y="2422540"/>
            <a:chExt cx="2429254" cy="3462278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4A59E952-7735-495E-A79F-8F67C6A06ED7}"/>
                </a:ext>
              </a:extLst>
            </p:cNvPr>
            <p:cNvSpPr/>
            <p:nvPr/>
          </p:nvSpPr>
          <p:spPr bwMode="auto">
            <a:xfrm>
              <a:off x="6394704" y="2422540"/>
              <a:ext cx="1331976" cy="252000"/>
            </a:xfrm>
            <a:prstGeom prst="roundRect">
              <a:avLst>
                <a:gd name="adj" fmla="val 0"/>
              </a:avLst>
            </a:prstGeom>
            <a:solidFill>
              <a:schemeClr val="accent4">
                <a:alpha val="10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16" name="연결선: 구부러짐 15">
              <a:extLst>
                <a:ext uri="{FF2B5EF4-FFF2-40B4-BE49-F238E27FC236}">
                  <a16:creationId xmlns:a16="http://schemas.microsoft.com/office/drawing/2014/main" id="{83C2E32C-96F1-4CA3-A312-6C2CCD8BB50B}"/>
                </a:ext>
              </a:extLst>
            </p:cNvPr>
            <p:cNvCxnSpPr>
              <a:cxnSpLocks/>
              <a:stCxn id="13" idx="3"/>
              <a:endCxn id="14" idx="2"/>
            </p:cNvCxnSpPr>
            <p:nvPr/>
          </p:nvCxnSpPr>
          <p:spPr bwMode="auto">
            <a:xfrm flipV="1">
              <a:off x="5297426" y="2674540"/>
              <a:ext cx="1763266" cy="3210278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1746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9D761E5-1177-460A-A3BC-8F6B674A3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38" y="1811145"/>
            <a:ext cx="2033100" cy="36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소스코드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A1EF1A-FB58-4F06-9860-8613049B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8" y="1124430"/>
            <a:ext cx="6486442" cy="51479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243730D-A203-473F-AF6D-190118DDFED0}"/>
              </a:ext>
            </a:extLst>
          </p:cNvPr>
          <p:cNvGrpSpPr/>
          <p:nvPr/>
        </p:nvGrpSpPr>
        <p:grpSpPr>
          <a:xfrm>
            <a:off x="2023872" y="2365125"/>
            <a:ext cx="1414272" cy="2680839"/>
            <a:chOff x="2023872" y="2365125"/>
            <a:chExt cx="1414272" cy="2680839"/>
          </a:xfrm>
        </p:grpSpPr>
        <p:sp>
          <p:nvSpPr>
            <p:cNvPr id="11" name="모서리가 둥근 직사각형 4">
              <a:extLst>
                <a:ext uri="{FF2B5EF4-FFF2-40B4-BE49-F238E27FC236}">
                  <a16:creationId xmlns:a16="http://schemas.microsoft.com/office/drawing/2014/main" id="{69284E1D-AC7F-4F68-980A-27A47B85D200}"/>
                </a:ext>
              </a:extLst>
            </p:cNvPr>
            <p:cNvSpPr/>
            <p:nvPr/>
          </p:nvSpPr>
          <p:spPr bwMode="auto">
            <a:xfrm>
              <a:off x="2023872" y="2365125"/>
              <a:ext cx="1414272" cy="219579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모서리가 둥근 직사각형 4">
              <a:extLst>
                <a:ext uri="{FF2B5EF4-FFF2-40B4-BE49-F238E27FC236}">
                  <a16:creationId xmlns:a16="http://schemas.microsoft.com/office/drawing/2014/main" id="{69C6ECA6-ECE8-49C7-9750-6FFC1D4E24E8}"/>
                </a:ext>
              </a:extLst>
            </p:cNvPr>
            <p:cNvSpPr/>
            <p:nvPr/>
          </p:nvSpPr>
          <p:spPr bwMode="auto">
            <a:xfrm>
              <a:off x="2023872" y="3597184"/>
              <a:ext cx="1414272" cy="219579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ED2793D9-1909-41EF-97D4-EA7A389D9797}"/>
                </a:ext>
              </a:extLst>
            </p:cNvPr>
            <p:cNvSpPr/>
            <p:nvPr/>
          </p:nvSpPr>
          <p:spPr bwMode="auto">
            <a:xfrm>
              <a:off x="2023872" y="4826385"/>
              <a:ext cx="1414272" cy="219579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2EB05C5-0CE9-4DDE-B6A5-8D1B4F3C6A06}"/>
              </a:ext>
            </a:extLst>
          </p:cNvPr>
          <p:cNvGrpSpPr/>
          <p:nvPr/>
        </p:nvGrpSpPr>
        <p:grpSpPr>
          <a:xfrm>
            <a:off x="4322064" y="3120845"/>
            <a:ext cx="910336" cy="2627452"/>
            <a:chOff x="4322064" y="3120845"/>
            <a:chExt cx="910336" cy="2627452"/>
          </a:xfrm>
        </p:grpSpPr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306245C3-C316-4176-811B-D1213D9C3D2F}"/>
                </a:ext>
              </a:extLst>
            </p:cNvPr>
            <p:cNvSpPr/>
            <p:nvPr/>
          </p:nvSpPr>
          <p:spPr bwMode="auto">
            <a:xfrm>
              <a:off x="4340352" y="3120845"/>
              <a:ext cx="560832" cy="180000"/>
            </a:xfrm>
            <a:prstGeom prst="roundRect">
              <a:avLst>
                <a:gd name="adj" fmla="val 0"/>
              </a:avLst>
            </a:prstGeom>
            <a:solidFill>
              <a:srgbClr val="00FFFF">
                <a:alpha val="25000"/>
              </a:srgbClr>
            </a:solidFill>
            <a:ln w="127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모서리가 둥근 직사각형 4">
              <a:extLst>
                <a:ext uri="{FF2B5EF4-FFF2-40B4-BE49-F238E27FC236}">
                  <a16:creationId xmlns:a16="http://schemas.microsoft.com/office/drawing/2014/main" id="{6BC8D978-5BAE-4ECD-8F78-230AD4F0962E}"/>
                </a:ext>
              </a:extLst>
            </p:cNvPr>
            <p:cNvSpPr/>
            <p:nvPr/>
          </p:nvSpPr>
          <p:spPr bwMode="auto">
            <a:xfrm>
              <a:off x="4340352" y="4341523"/>
              <a:ext cx="560832" cy="180000"/>
            </a:xfrm>
            <a:prstGeom prst="roundRect">
              <a:avLst>
                <a:gd name="adj" fmla="val 0"/>
              </a:avLst>
            </a:prstGeom>
            <a:solidFill>
              <a:srgbClr val="00FFFF">
                <a:alpha val="25000"/>
              </a:srgbClr>
            </a:solidFill>
            <a:ln w="127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모서리가 둥근 직사각형 4">
              <a:extLst>
                <a:ext uri="{FF2B5EF4-FFF2-40B4-BE49-F238E27FC236}">
                  <a16:creationId xmlns:a16="http://schemas.microsoft.com/office/drawing/2014/main" id="{39A75551-78D6-443D-8820-F1451A03CB07}"/>
                </a:ext>
              </a:extLst>
            </p:cNvPr>
            <p:cNvSpPr/>
            <p:nvPr/>
          </p:nvSpPr>
          <p:spPr bwMode="auto">
            <a:xfrm>
              <a:off x="4322064" y="5568297"/>
              <a:ext cx="910336" cy="180000"/>
            </a:xfrm>
            <a:prstGeom prst="roundRect">
              <a:avLst>
                <a:gd name="adj" fmla="val 0"/>
              </a:avLst>
            </a:prstGeom>
            <a:solidFill>
              <a:srgbClr val="00FFFF">
                <a:alpha val="25000"/>
              </a:srgbClr>
            </a:solidFill>
            <a:ln w="127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1" name="모서리가 둥근 직사각형 4">
            <a:extLst>
              <a:ext uri="{FF2B5EF4-FFF2-40B4-BE49-F238E27FC236}">
                <a16:creationId xmlns:a16="http://schemas.microsoft.com/office/drawing/2014/main" id="{9EC98BCF-4948-4FE9-B434-2BFC6F32DA62}"/>
              </a:ext>
            </a:extLst>
          </p:cNvPr>
          <p:cNvSpPr/>
          <p:nvPr/>
        </p:nvSpPr>
        <p:spPr bwMode="auto">
          <a:xfrm>
            <a:off x="7007469" y="2667013"/>
            <a:ext cx="835951" cy="194627"/>
          </a:xfrm>
          <a:prstGeom prst="roundRect">
            <a:avLst>
              <a:gd name="adj" fmla="val 0"/>
            </a:avLst>
          </a:prstGeom>
          <a:solidFill>
            <a:schemeClr val="accent4">
              <a:alpha val="1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모서리가 둥근 직사각형 4">
            <a:extLst>
              <a:ext uri="{FF2B5EF4-FFF2-40B4-BE49-F238E27FC236}">
                <a16:creationId xmlns:a16="http://schemas.microsoft.com/office/drawing/2014/main" id="{33E33FC9-1B5F-42DB-BC73-0B37891431BE}"/>
              </a:ext>
            </a:extLst>
          </p:cNvPr>
          <p:cNvSpPr/>
          <p:nvPr/>
        </p:nvSpPr>
        <p:spPr bwMode="auto">
          <a:xfrm>
            <a:off x="7007469" y="2981751"/>
            <a:ext cx="835951" cy="725222"/>
          </a:xfrm>
          <a:prstGeom prst="roundRect">
            <a:avLst>
              <a:gd name="adj" fmla="val 0"/>
            </a:avLst>
          </a:prstGeom>
          <a:solidFill>
            <a:schemeClr val="accent4">
              <a:alpha val="1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모서리가 둥근 직사각형 4">
            <a:extLst>
              <a:ext uri="{FF2B5EF4-FFF2-40B4-BE49-F238E27FC236}">
                <a16:creationId xmlns:a16="http://schemas.microsoft.com/office/drawing/2014/main" id="{9DC2BB3D-1769-48F9-8C53-46E6BA4D8A65}"/>
              </a:ext>
            </a:extLst>
          </p:cNvPr>
          <p:cNvSpPr/>
          <p:nvPr/>
        </p:nvSpPr>
        <p:spPr bwMode="auto">
          <a:xfrm>
            <a:off x="2926079" y="2111423"/>
            <a:ext cx="2436033" cy="219579"/>
          </a:xfrm>
          <a:prstGeom prst="roundRect">
            <a:avLst>
              <a:gd name="adj" fmla="val 0"/>
            </a:avLst>
          </a:prstGeom>
          <a:solidFill>
            <a:srgbClr val="FF66FF">
              <a:alpha val="10000"/>
            </a:srgbClr>
          </a:solidFill>
          <a:ln w="12700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소스코드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2BBD69-069C-40DB-A9A8-D12964DE085D}"/>
              </a:ext>
            </a:extLst>
          </p:cNvPr>
          <p:cNvGrpSpPr/>
          <p:nvPr/>
        </p:nvGrpSpPr>
        <p:grpSpPr>
          <a:xfrm>
            <a:off x="1175466" y="1715223"/>
            <a:ext cx="6793068" cy="3023032"/>
            <a:chOff x="1175466" y="1715223"/>
            <a:chExt cx="6793068" cy="30230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27CC05-30C0-4370-8152-07BC72BF8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466" y="1715223"/>
              <a:ext cx="6793068" cy="3023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479D18BD-03D5-4D08-BB88-A69BE9EAB6CA}"/>
                </a:ext>
              </a:extLst>
            </p:cNvPr>
            <p:cNvSpPr/>
            <p:nvPr/>
          </p:nvSpPr>
          <p:spPr bwMode="auto">
            <a:xfrm>
              <a:off x="4176128" y="3080372"/>
              <a:ext cx="2876944" cy="252000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0D7B752C-8EB7-45F1-B7F8-0F7ACFA86C8F}"/>
                </a:ext>
              </a:extLst>
            </p:cNvPr>
            <p:cNvSpPr/>
            <p:nvPr/>
          </p:nvSpPr>
          <p:spPr bwMode="auto">
            <a:xfrm>
              <a:off x="4176128" y="4463809"/>
              <a:ext cx="2876944" cy="252000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14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latin typeface="+mn-ea"/>
                <a:ea typeface="+mn-ea"/>
              </a:rPr>
              <a:t>01 </a:t>
            </a:r>
            <a:r>
              <a:rPr lang="ko-KR" altLang="en-US" sz="3200" b="1" dirty="0" err="1">
                <a:solidFill>
                  <a:srgbClr val="0070C0"/>
                </a:solidFill>
                <a:latin typeface="+mn-ea"/>
                <a:ea typeface="+mn-ea"/>
              </a:rPr>
              <a:t>뷰</a:t>
            </a:r>
            <a:r>
              <a:rPr lang="ko-KR" altLang="en-US" sz="3200" b="1" dirty="0" err="1">
                <a:latin typeface="+mn-ea"/>
                <a:ea typeface="+mn-ea"/>
              </a:rPr>
              <a:t>의</a:t>
            </a:r>
            <a:r>
              <a:rPr lang="ko-KR" altLang="en-US" sz="3200" b="1" dirty="0">
                <a:latin typeface="+mn-ea"/>
                <a:ea typeface="+mn-ea"/>
              </a:rPr>
              <a:t> 개요</a:t>
            </a:r>
            <a:endParaRPr lang="en-US" altLang="ko-KR" sz="3200" b="1" dirty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3200" b="1" dirty="0">
                <a:latin typeface="+mn-ea"/>
                <a:ea typeface="+mn-ea"/>
              </a:rPr>
              <a:t>02 </a:t>
            </a:r>
            <a:r>
              <a:rPr lang="ko-KR" altLang="en-US" sz="3200" b="1" dirty="0">
                <a:solidFill>
                  <a:srgbClr val="0070C0"/>
                </a:solidFill>
                <a:latin typeface="+mn-ea"/>
                <a:ea typeface="+mn-ea"/>
              </a:rPr>
              <a:t>기본 </a:t>
            </a:r>
            <a:r>
              <a:rPr lang="ko-KR" altLang="en-US" sz="3200" b="1" dirty="0" err="1">
                <a:solidFill>
                  <a:srgbClr val="0070C0"/>
                </a:solidFill>
                <a:latin typeface="+mn-ea"/>
                <a:ea typeface="+mn-ea"/>
              </a:rPr>
              <a:t>위젯</a:t>
            </a:r>
            <a:r>
              <a:rPr lang="ko-KR" altLang="en-US" sz="3200" b="1" dirty="0">
                <a:latin typeface="+mn-ea"/>
                <a:ea typeface="+mn-ea"/>
              </a:rPr>
              <a:t> 다루기</a:t>
            </a:r>
            <a:endParaRPr lang="en-US" altLang="ko-KR" sz="3200" b="1" dirty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3200" b="1" dirty="0">
                <a:latin typeface="+mn-ea"/>
                <a:ea typeface="+mn-ea"/>
              </a:rPr>
              <a:t>03 </a:t>
            </a:r>
            <a:r>
              <a:rPr lang="ko-KR" altLang="en-US" sz="3200" b="1" u="sng" dirty="0">
                <a:highlight>
                  <a:srgbClr val="FFFF00"/>
                </a:highlight>
                <a:latin typeface="+mn-ea"/>
                <a:ea typeface="+mn-ea"/>
              </a:rPr>
              <a:t>기본 </a:t>
            </a:r>
            <a:r>
              <a:rPr lang="ko-KR" altLang="en-US" sz="3200" b="1" u="sng" dirty="0" err="1">
                <a:highlight>
                  <a:srgbClr val="FFFF00"/>
                </a:highlight>
                <a:latin typeface="+mn-ea"/>
                <a:ea typeface="+mn-ea"/>
              </a:rPr>
              <a:t>위젯</a:t>
            </a:r>
            <a:r>
              <a:rPr lang="ko-KR" altLang="en-US" sz="3200" b="1" u="sng" dirty="0">
                <a:highlight>
                  <a:srgbClr val="FFFF00"/>
                </a:highlight>
                <a:latin typeface="+mn-ea"/>
                <a:ea typeface="+mn-ea"/>
              </a:rPr>
              <a:t> </a:t>
            </a:r>
            <a:r>
              <a:rPr lang="ko-KR" altLang="en-US" sz="3200" b="1" u="sng" dirty="0">
                <a:solidFill>
                  <a:srgbClr val="0070C0"/>
                </a:solidFill>
                <a:highlight>
                  <a:srgbClr val="FFFF00"/>
                </a:highlight>
                <a:latin typeface="+mn-ea"/>
                <a:ea typeface="+mn-ea"/>
              </a:rPr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소스코드 작성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55" y="1159173"/>
            <a:ext cx="499943" cy="64918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57" y="1159173"/>
            <a:ext cx="7785716" cy="5294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/>
              <p14:cNvContentPartPr/>
              <p14:nvPr/>
            </p14:nvContentPartPr>
            <p14:xfrm>
              <a:off x="2551755" y="4384585"/>
              <a:ext cx="3067526" cy="47026"/>
            </p14:xfrm>
          </p:contentPart>
        </mc:Choice>
        <mc:Fallback xmlns="">
          <p:pic>
            <p:nvPicPr>
              <p:cNvPr id="2" name="잉크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5915" y="-3891991"/>
                <a:ext cx="3098846" cy="1660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/>
              <p14:cNvContentPartPr/>
              <p14:nvPr/>
            </p14:nvContentPartPr>
            <p14:xfrm>
              <a:off x="2472949" y="4652137"/>
              <a:ext cx="689609" cy="47026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7112" y="-3624439"/>
                <a:ext cx="721282" cy="1660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잉크 4"/>
              <p14:cNvContentPartPr/>
              <p14:nvPr/>
            </p14:nvContentPartPr>
            <p14:xfrm>
              <a:off x="2557705" y="4911601"/>
              <a:ext cx="539108" cy="47026"/>
            </p14:xfrm>
          </p:contentPart>
        </mc:Choice>
        <mc:Fallback xmlns="">
          <p:pic>
            <p:nvPicPr>
              <p:cNvPr id="5" name="잉크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1859" y="4846940"/>
                <a:ext cx="570439" cy="176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잉크 5"/>
              <p14:cNvContentPartPr/>
              <p14:nvPr/>
            </p14:nvContentPartPr>
            <p14:xfrm>
              <a:off x="2531234" y="5208049"/>
              <a:ext cx="951526" cy="47026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5393" y="5141836"/>
                <a:ext cx="982848" cy="179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잉크 6"/>
              <p14:cNvContentPartPr/>
              <p14:nvPr/>
            </p14:nvContentPartPr>
            <p14:xfrm>
              <a:off x="2537125" y="5498017"/>
              <a:ext cx="801025" cy="47026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1292" y="-2778559"/>
                <a:ext cx="832332" cy="16600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잉크 7"/>
              <p14:cNvContentPartPr/>
              <p14:nvPr/>
            </p14:nvContentPartPr>
            <p14:xfrm>
              <a:off x="2521754" y="6018577"/>
              <a:ext cx="594816" cy="47026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05911" y="5951830"/>
                <a:ext cx="626141" cy="180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잉크 8"/>
              <p14:cNvContentPartPr/>
              <p14:nvPr/>
            </p14:nvContentPartPr>
            <p14:xfrm>
              <a:off x="2506263" y="6316201"/>
              <a:ext cx="721955" cy="47026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90420" y="6249988"/>
                <a:ext cx="753282" cy="17945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모서리가 둥근 직사각형 11"/>
          <p:cNvSpPr/>
          <p:nvPr/>
        </p:nvSpPr>
        <p:spPr bwMode="auto">
          <a:xfrm>
            <a:off x="2322199" y="4528820"/>
            <a:ext cx="6050274" cy="1916371"/>
          </a:xfrm>
          <a:prstGeom prst="roundRect">
            <a:avLst>
              <a:gd name="adj" fmla="val 3094"/>
            </a:avLst>
          </a:prstGeom>
          <a:solidFill>
            <a:srgbClr val="FFFF00">
              <a:alpha val="10000"/>
            </a:srgbClr>
          </a:solidFill>
          <a:ln w="127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0" name="모서리가 둥근 직사각형 11">
            <a:extLst>
              <a:ext uri="{FF2B5EF4-FFF2-40B4-BE49-F238E27FC236}">
                <a16:creationId xmlns:a16="http://schemas.microsoft.com/office/drawing/2014/main" id="{0B4B6036-4C56-48F9-AA39-F411185280A0}"/>
              </a:ext>
            </a:extLst>
          </p:cNvPr>
          <p:cNvSpPr/>
          <p:nvPr/>
        </p:nvSpPr>
        <p:spPr bwMode="auto">
          <a:xfrm>
            <a:off x="1925338" y="1475849"/>
            <a:ext cx="2872360" cy="1404000"/>
          </a:xfrm>
          <a:prstGeom prst="roundRect">
            <a:avLst>
              <a:gd name="adj" fmla="val 3094"/>
            </a:avLst>
          </a:prstGeom>
          <a:solidFill>
            <a:srgbClr val="FFFF00">
              <a:alpha val="10000"/>
            </a:srgbClr>
          </a:solidFill>
          <a:ln w="127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3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9303" y="1058410"/>
            <a:ext cx="8485395" cy="4713740"/>
            <a:chOff x="329303" y="1557338"/>
            <a:chExt cx="8485395" cy="4214812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03" y="1557338"/>
              <a:ext cx="8485395" cy="42148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1866960" y="1716065"/>
                <a:ext cx="444960" cy="6840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1120" y="1658739"/>
                  <a:ext cx="476280" cy="121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/>
                <p14:cNvContentPartPr/>
                <p14:nvPr/>
              </p14:nvContentPartPr>
              <p14:xfrm>
                <a:off x="2457360" y="2000160"/>
                <a:ext cx="2178360" cy="13320"/>
              </p14:xfrm>
            </p:contentPart>
          </mc:Choice>
          <mc:Fallback xmlns="">
            <p:pic>
              <p:nvPicPr>
                <p:cNvPr id="4" name="잉크 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41520" y="1942981"/>
                  <a:ext cx="2209680" cy="12767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" name="모서리가 둥근 직사각형 5"/>
            <p:cNvSpPr/>
            <p:nvPr/>
          </p:nvSpPr>
          <p:spPr bwMode="auto">
            <a:xfrm>
              <a:off x="2507190" y="2652762"/>
              <a:ext cx="3467101" cy="1037383"/>
            </a:xfrm>
            <a:prstGeom prst="roundRect">
              <a:avLst>
                <a:gd name="adj" fmla="val 3094"/>
              </a:avLst>
            </a:prstGeom>
            <a:solidFill>
              <a:srgbClr val="FFFF00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7E96240-55D3-437B-9969-6ACD6037C7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46"/>
          <a:stretch/>
        </p:blipFill>
        <p:spPr>
          <a:xfrm>
            <a:off x="6505221" y="4260495"/>
            <a:ext cx="2340000" cy="2219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0F5B7F-E839-4F7A-9DE3-9780519D9A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63"/>
          <a:stretch/>
        </p:blipFill>
        <p:spPr>
          <a:xfrm>
            <a:off x="6505221" y="2713704"/>
            <a:ext cx="2340000" cy="1207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소스코드 작성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잉크 6"/>
              <p14:cNvContentPartPr/>
              <p14:nvPr/>
            </p14:nvContentPartPr>
            <p14:xfrm>
              <a:off x="3206880" y="2399615"/>
              <a:ext cx="2273400" cy="1944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91040" y="2336255"/>
                <a:ext cx="2304720" cy="14616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B52FB1-CC00-4025-9141-5247ED6A8729}"/>
              </a:ext>
            </a:extLst>
          </p:cNvPr>
          <p:cNvCxnSpPr/>
          <p:nvPr/>
        </p:nvCxnSpPr>
        <p:spPr bwMode="auto">
          <a:xfrm>
            <a:off x="6714565" y="3657595"/>
            <a:ext cx="0" cy="576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66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2803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소스코드 작성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FF513E-2DF6-40C6-90C1-B995E1D5B2E2}"/>
              </a:ext>
            </a:extLst>
          </p:cNvPr>
          <p:cNvGrpSpPr/>
          <p:nvPr/>
        </p:nvGrpSpPr>
        <p:grpSpPr>
          <a:xfrm>
            <a:off x="398341" y="1319213"/>
            <a:ext cx="8347318" cy="4843462"/>
            <a:chOff x="398341" y="1319213"/>
            <a:chExt cx="8347318" cy="4843462"/>
          </a:xfrm>
        </p:grpSpPr>
        <p:grpSp>
          <p:nvGrpSpPr>
            <p:cNvPr id="11" name="그룹 10"/>
            <p:cNvGrpSpPr/>
            <p:nvPr/>
          </p:nvGrpSpPr>
          <p:grpSpPr>
            <a:xfrm>
              <a:off x="398341" y="1319213"/>
              <a:ext cx="8347318" cy="4843462"/>
              <a:chOff x="398341" y="1319213"/>
              <a:chExt cx="8347318" cy="4843462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341" y="1319213"/>
                <a:ext cx="8347318" cy="4843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잉크 2"/>
                  <p14:cNvContentPartPr/>
                  <p14:nvPr/>
                </p14:nvContentPartPr>
                <p14:xfrm>
                  <a:off x="1898640" y="1504800"/>
                  <a:ext cx="565560" cy="13320"/>
                </p14:xfrm>
              </p:contentPart>
            </mc:Choice>
            <mc:Fallback xmlns="">
              <p:pic>
                <p:nvPicPr>
                  <p:cNvPr id="3" name="잉크 2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82800" y="1441440"/>
                    <a:ext cx="59724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" name="잉크 3"/>
                  <p14:cNvContentPartPr/>
                  <p14:nvPr/>
                </p14:nvContentPartPr>
                <p14:xfrm>
                  <a:off x="1905120" y="1460520"/>
                  <a:ext cx="533520" cy="12960"/>
                </p14:xfrm>
              </p:contentPart>
            </mc:Choice>
            <mc:Fallback xmlns="">
              <p:pic>
                <p:nvPicPr>
                  <p:cNvPr id="4" name="잉크 3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89280" y="1397160"/>
                    <a:ext cx="56484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잉크 4"/>
                  <p14:cNvContentPartPr/>
                  <p14:nvPr/>
                </p14:nvContentPartPr>
                <p14:xfrm>
                  <a:off x="2209680" y="1720800"/>
                  <a:ext cx="1429200" cy="360"/>
                </p14:xfrm>
              </p:contentPart>
            </mc:Choice>
            <mc:Fallback xmlns="">
              <p:pic>
                <p:nvPicPr>
                  <p:cNvPr id="5" name="잉크 4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193840" y="1657440"/>
                    <a:ext cx="1460520" cy="1270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7" name="모서리가 둥근 직사각형 6"/>
              <p:cNvSpPr/>
              <p:nvPr/>
            </p:nvSpPr>
            <p:spPr bwMode="auto">
              <a:xfrm>
                <a:off x="2171880" y="2125604"/>
                <a:ext cx="6573779" cy="3250729"/>
              </a:xfrm>
              <a:prstGeom prst="roundRect">
                <a:avLst>
                  <a:gd name="adj" fmla="val 3094"/>
                </a:avLst>
              </a:prstGeom>
              <a:solidFill>
                <a:srgbClr val="FFFF00">
                  <a:alpha val="5000"/>
                </a:srgbClr>
              </a:solidFill>
              <a:ln w="12700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" name="잉크 5"/>
                  <p14:cNvContentPartPr/>
                  <p14:nvPr/>
                </p14:nvContentPartPr>
                <p14:xfrm>
                  <a:off x="3784680" y="2254320"/>
                  <a:ext cx="2082960" cy="6480"/>
                </p14:xfrm>
              </p:contentPart>
            </mc:Choice>
            <mc:Fallback xmlns="">
              <p:pic>
                <p:nvPicPr>
                  <p:cNvPr id="6" name="잉크 5"/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768840" y="2190960"/>
                    <a:ext cx="211428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잉크 7"/>
                  <p14:cNvContentPartPr/>
                  <p14:nvPr/>
                </p14:nvContentPartPr>
                <p14:xfrm>
                  <a:off x="3137040" y="2514600"/>
                  <a:ext cx="711360" cy="6840"/>
                </p14:xfrm>
              </p:contentPart>
            </mc:Choice>
            <mc:Fallback xmlns="">
              <p:pic>
                <p:nvPicPr>
                  <p:cNvPr id="8" name="잉크 7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121200" y="2451240"/>
                    <a:ext cx="74268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잉크 8"/>
                  <p14:cNvContentPartPr/>
                  <p14:nvPr/>
                </p14:nvContentPartPr>
                <p14:xfrm>
                  <a:off x="3124080" y="3276720"/>
                  <a:ext cx="775080" cy="32040"/>
                </p14:xfrm>
              </p:contentPart>
            </mc:Choice>
            <mc:Fallback xmlns="">
              <p:pic>
                <p:nvPicPr>
                  <p:cNvPr id="9" name="잉크 8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108240" y="3213360"/>
                    <a:ext cx="80640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" name="잉크 9"/>
                  <p14:cNvContentPartPr/>
                  <p14:nvPr/>
                </p14:nvContentPartPr>
                <p14:xfrm>
                  <a:off x="3130560" y="4025880"/>
                  <a:ext cx="1028880" cy="12960"/>
                </p14:xfrm>
              </p:contentPart>
            </mc:Choice>
            <mc:Fallback xmlns="">
              <p:pic>
                <p:nvPicPr>
                  <p:cNvPr id="10" name="잉크 9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114720" y="3962520"/>
                    <a:ext cx="1060200" cy="139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/>
                <p14:cNvContentPartPr/>
                <p14:nvPr/>
              </p14:nvContentPartPr>
              <p14:xfrm>
                <a:off x="3638520" y="2724120"/>
                <a:ext cx="2597400" cy="1944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22680" y="2660760"/>
                  <a:ext cx="2628720" cy="14616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34A0FF2-BDB9-4573-BA67-5BA61F3383E1}"/>
                </a:ext>
              </a:extLst>
            </p:cNvPr>
            <p:cNvCxnSpPr/>
            <p:nvPr/>
          </p:nvCxnSpPr>
          <p:spPr bwMode="auto">
            <a:xfrm>
              <a:off x="3614136" y="2840322"/>
              <a:ext cx="271789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12717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00314289-8EEE-4E64-9570-9812FCADD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9" y="1186453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실행결과화면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13DCBA8-C84A-4CF2-BB3E-D6D7A856ECB6}"/>
              </a:ext>
            </a:extLst>
          </p:cNvPr>
          <p:cNvGrpSpPr/>
          <p:nvPr/>
        </p:nvGrpSpPr>
        <p:grpSpPr>
          <a:xfrm>
            <a:off x="1565147" y="1521649"/>
            <a:ext cx="2025000" cy="3600000"/>
            <a:chOff x="1565147" y="1521649"/>
            <a:chExt cx="2025000" cy="360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2D70C7-ED88-4DD0-ADF3-A32A87100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147" y="1521649"/>
              <a:ext cx="2025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DEEEB87-FFEB-468F-998F-CFB27E6B415B}"/>
                    </a:ext>
                  </a:extLst>
                </p14:cNvPr>
                <p14:cNvContentPartPr/>
                <p14:nvPr/>
              </p14:nvContentPartPr>
              <p14:xfrm>
                <a:off x="1820475" y="3069172"/>
                <a:ext cx="298800" cy="2541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DEEEB87-FFEB-468F-998F-CFB27E6B41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11115" y="3059812"/>
                  <a:ext cx="317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6B635B9-5A96-4DA1-B275-747E9054A50D}"/>
                    </a:ext>
                  </a:extLst>
                </p14:cNvPr>
                <p14:cNvContentPartPr/>
                <p14:nvPr/>
              </p14:nvContentPartPr>
              <p14:xfrm>
                <a:off x="2241720" y="4631520"/>
                <a:ext cx="648000" cy="259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6B635B9-5A96-4DA1-B275-747E9054A5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25827" y="4568160"/>
                  <a:ext cx="679425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C89799-8D04-4E61-806E-84430AEBDA8E}"/>
              </a:ext>
            </a:extLst>
          </p:cNvPr>
          <p:cNvGrpSpPr/>
          <p:nvPr/>
        </p:nvGrpSpPr>
        <p:grpSpPr>
          <a:xfrm>
            <a:off x="2865336" y="1856845"/>
            <a:ext cx="2025000" cy="3600000"/>
            <a:chOff x="2865336" y="1856845"/>
            <a:chExt cx="2025000" cy="3600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F992E6B-19DA-4904-BDC2-465F0702C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5336" y="1856845"/>
              <a:ext cx="2025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DC4EA45-3B26-40D5-A8D5-2EE40992D3CD}"/>
                    </a:ext>
                  </a:extLst>
                </p14:cNvPr>
                <p14:cNvContentPartPr/>
                <p14:nvPr/>
              </p14:nvContentPartPr>
              <p14:xfrm>
                <a:off x="3143213" y="3460680"/>
                <a:ext cx="298800" cy="254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DC4EA45-3B26-40D5-A8D5-2EE40992D3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3853" y="3451320"/>
                  <a:ext cx="31752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647BEC-64E3-49D5-955A-EF6CC80BD187}"/>
              </a:ext>
            </a:extLst>
          </p:cNvPr>
          <p:cNvGrpSpPr/>
          <p:nvPr/>
        </p:nvGrpSpPr>
        <p:grpSpPr>
          <a:xfrm>
            <a:off x="4165525" y="2192041"/>
            <a:ext cx="2025000" cy="3600000"/>
            <a:chOff x="4165525" y="2192041"/>
            <a:chExt cx="2025000" cy="3600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47846FA-3551-4B35-937F-5F45EC70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525" y="2192041"/>
              <a:ext cx="2025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010EBB5-9446-4A0E-9271-CE2B5AAFE148}"/>
                    </a:ext>
                  </a:extLst>
                </p14:cNvPr>
                <p14:cNvContentPartPr/>
                <p14:nvPr/>
              </p14:nvContentPartPr>
              <p14:xfrm>
                <a:off x="4449877" y="3755438"/>
                <a:ext cx="203760" cy="248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010EBB5-9446-4A0E-9271-CE2B5AAFE1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40517" y="3746078"/>
                  <a:ext cx="22248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370B82E-0E06-4C30-AE0A-9A7FE750C973}"/>
              </a:ext>
            </a:extLst>
          </p:cNvPr>
          <p:cNvGrpSpPr/>
          <p:nvPr/>
        </p:nvGrpSpPr>
        <p:grpSpPr>
          <a:xfrm>
            <a:off x="5472044" y="2534677"/>
            <a:ext cx="2025000" cy="3600000"/>
            <a:chOff x="5472044" y="2534677"/>
            <a:chExt cx="2025000" cy="3600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D94DFF2-D86D-4366-BC82-7552F717C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044" y="2534677"/>
              <a:ext cx="2025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58166BB-F1CE-49A2-8D72-219D57ECA886}"/>
                    </a:ext>
                  </a:extLst>
                </p14:cNvPr>
                <p14:cNvContentPartPr/>
                <p14:nvPr/>
              </p14:nvContentPartPr>
              <p14:xfrm>
                <a:off x="5788688" y="4147404"/>
                <a:ext cx="273600" cy="235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58166BB-F1CE-49A2-8D72-219D57ECA8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79328" y="4138044"/>
                  <a:ext cx="29232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E87EBA-4A3C-4B28-B3FD-74FD3B64301E}"/>
              </a:ext>
            </a:extLst>
          </p:cNvPr>
          <p:cNvGrpSpPr/>
          <p:nvPr/>
        </p:nvGrpSpPr>
        <p:grpSpPr>
          <a:xfrm>
            <a:off x="6773497" y="2866657"/>
            <a:ext cx="2025000" cy="3600000"/>
            <a:chOff x="6773497" y="2866657"/>
            <a:chExt cx="2025000" cy="36000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174E3CD-23A4-4631-807B-F08C3E65E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497" y="2866657"/>
              <a:ext cx="2025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6FF260B-8FA5-4885-A524-B143529F8EBD}"/>
                    </a:ext>
                  </a:extLst>
                </p14:cNvPr>
                <p14:cNvContentPartPr/>
                <p14:nvPr/>
              </p14:nvContentPartPr>
              <p14:xfrm>
                <a:off x="6864480" y="3587760"/>
                <a:ext cx="146160" cy="25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6FF260B-8FA5-4885-A524-B143529F8E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48640" y="3524400"/>
                  <a:ext cx="17748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81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8797674-3366-4F50-906D-12FDF1E832AC}"/>
              </a:ext>
            </a:extLst>
          </p:cNvPr>
          <p:cNvGrpSpPr/>
          <p:nvPr/>
        </p:nvGrpSpPr>
        <p:grpSpPr>
          <a:xfrm>
            <a:off x="303774" y="1030759"/>
            <a:ext cx="8536451" cy="5034814"/>
            <a:chOff x="303774" y="1030759"/>
            <a:chExt cx="8536451" cy="503481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74" y="1030759"/>
              <a:ext cx="8536451" cy="5034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D127525-3AD7-416A-BDC6-28BBE4711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8068" y="5297266"/>
              <a:ext cx="2657475" cy="619125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위젯 활용하기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Self4_4</a:t>
            </a:r>
            <a:r>
              <a:rPr lang="en-US" altLang="ko-KR" dirty="0"/>
              <a:t>”</a:t>
            </a:r>
            <a:r>
              <a:rPr lang="ko-KR" altLang="en-US" dirty="0"/>
              <a:t>완성하기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D8F535E0-9B9D-4BB7-9DE2-D7ADC4BC68E7}"/>
              </a:ext>
            </a:extLst>
          </p:cNvPr>
          <p:cNvSpPr/>
          <p:nvPr/>
        </p:nvSpPr>
        <p:spPr bwMode="auto">
          <a:xfrm>
            <a:off x="752570" y="2104067"/>
            <a:ext cx="2448000" cy="268839"/>
          </a:xfrm>
          <a:prstGeom prst="roundRect">
            <a:avLst>
              <a:gd name="adj" fmla="val 0"/>
            </a:avLst>
          </a:prstGeom>
          <a:solidFill>
            <a:srgbClr val="FF00FF">
              <a:alpha val="1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5D5C35F-A29F-498C-B23F-FBCF1E6ECE4F}"/>
              </a:ext>
            </a:extLst>
          </p:cNvPr>
          <p:cNvSpPr/>
          <p:nvPr/>
        </p:nvSpPr>
        <p:spPr bwMode="auto">
          <a:xfrm>
            <a:off x="752570" y="2540314"/>
            <a:ext cx="1662970" cy="268839"/>
          </a:xfrm>
          <a:prstGeom prst="roundRect">
            <a:avLst>
              <a:gd name="adj" fmla="val 0"/>
            </a:avLst>
          </a:prstGeom>
          <a:solidFill>
            <a:srgbClr val="FF00FF">
              <a:alpha val="1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0376CA9F-B677-4940-B240-08BF8F3FB0DC}"/>
              </a:ext>
            </a:extLst>
          </p:cNvPr>
          <p:cNvSpPr/>
          <p:nvPr/>
        </p:nvSpPr>
        <p:spPr bwMode="auto">
          <a:xfrm>
            <a:off x="2609744" y="2961030"/>
            <a:ext cx="3120496" cy="268839"/>
          </a:xfrm>
          <a:prstGeom prst="roundRect">
            <a:avLst>
              <a:gd name="adj" fmla="val 0"/>
            </a:avLst>
          </a:prstGeom>
          <a:solidFill>
            <a:srgbClr val="FF00FF">
              <a:alpha val="1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D14DB4E7-51C4-4E92-96A9-9B01D85053E4}"/>
              </a:ext>
            </a:extLst>
          </p:cNvPr>
          <p:cNvSpPr/>
          <p:nvPr/>
        </p:nvSpPr>
        <p:spPr bwMode="auto">
          <a:xfrm>
            <a:off x="1545220" y="3755270"/>
            <a:ext cx="557900" cy="268839"/>
          </a:xfrm>
          <a:prstGeom prst="roundRect">
            <a:avLst>
              <a:gd name="adj" fmla="val 0"/>
            </a:avLst>
          </a:prstGeom>
          <a:solidFill>
            <a:srgbClr val="FF00FF">
              <a:alpha val="1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A883AEEC-BB48-484C-842F-E7EC33F3E136}"/>
              </a:ext>
            </a:extLst>
          </p:cNvPr>
          <p:cNvSpPr/>
          <p:nvPr/>
        </p:nvSpPr>
        <p:spPr bwMode="auto">
          <a:xfrm>
            <a:off x="2323174" y="3755270"/>
            <a:ext cx="869776" cy="268839"/>
          </a:xfrm>
          <a:prstGeom prst="roundRect">
            <a:avLst>
              <a:gd name="adj" fmla="val 0"/>
            </a:avLst>
          </a:prstGeom>
          <a:solidFill>
            <a:srgbClr val="FF00FF">
              <a:alpha val="1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Picture 2" descr="C:\Users\admin\AppData\Local\Microsoft\Windows\Temporary Internet Files\Content.IE5\XVH2LJUU\015[1].gif">
            <a:extLst>
              <a:ext uri="{FF2B5EF4-FFF2-40B4-BE49-F238E27FC236}">
                <a16:creationId xmlns:a16="http://schemas.microsoft.com/office/drawing/2014/main" id="{5D9CA6C7-01EC-4E1B-BD47-517696563C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872" y="5924504"/>
            <a:ext cx="712224" cy="71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B9764-7F58-4AB1-B2DF-8F6CC9CDDBD3}"/>
              </a:ext>
            </a:extLst>
          </p:cNvPr>
          <p:cNvGrpSpPr/>
          <p:nvPr/>
        </p:nvGrpSpPr>
        <p:grpSpPr>
          <a:xfrm>
            <a:off x="1533188" y="5200616"/>
            <a:ext cx="4154229" cy="1080000"/>
            <a:chOff x="946678" y="5076845"/>
            <a:chExt cx="4154229" cy="1080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30FFEEE-18C5-4798-B2D3-DAB4E16831A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678" y="5076845"/>
              <a:ext cx="1080000" cy="10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4E56D81-0A17-4C03-B088-05FAB5A0F8D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93" y="5076845"/>
              <a:ext cx="1080000" cy="10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FF68EB3-EC19-477F-8D11-2C626192564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0907" y="5076845"/>
              <a:ext cx="1080000" cy="10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8520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1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2DDF734-E317-4903-83A5-B1714EBC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100137"/>
            <a:ext cx="8420100" cy="5242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12D711-4E89-4D92-9373-CC7B8273E4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40"/>
          <a:stretch/>
        </p:blipFill>
        <p:spPr>
          <a:xfrm>
            <a:off x="6222716" y="4435717"/>
            <a:ext cx="2448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03E13A-EBFE-4C67-BA11-DD28EA47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40"/>
          <a:stretch/>
        </p:blipFill>
        <p:spPr>
          <a:xfrm>
            <a:off x="6222716" y="2529000"/>
            <a:ext cx="2448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소스코드</a:t>
            </a:r>
            <a:r>
              <a:rPr lang="en-US" altLang="ko-KR" dirty="0"/>
              <a:t>(1/4)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313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31FB5-50FB-4442-BCB0-ECB22490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소스코드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A0C56D-0158-483B-8259-9FD90970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16" y="1284756"/>
            <a:ext cx="7480569" cy="4816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818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소스코드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5590859-C4CD-4CB2-881F-4AAD897C223B}"/>
              </a:ext>
            </a:extLst>
          </p:cNvPr>
          <p:cNvGrpSpPr/>
          <p:nvPr/>
        </p:nvGrpSpPr>
        <p:grpSpPr>
          <a:xfrm>
            <a:off x="749030" y="1119906"/>
            <a:ext cx="7645940" cy="5448300"/>
            <a:chOff x="749030" y="1119906"/>
            <a:chExt cx="7645940" cy="54483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518713-8C6E-4C44-AD55-4EF3A6B8F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030" y="1119906"/>
              <a:ext cx="7645940" cy="5448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6630F88-59B9-4401-8FA7-2A90860C76C3}"/>
                </a:ext>
              </a:extLst>
            </p:cNvPr>
            <p:cNvCxnSpPr/>
            <p:nvPr/>
          </p:nvCxnSpPr>
          <p:spPr bwMode="auto">
            <a:xfrm>
              <a:off x="4885500" y="2935727"/>
              <a:ext cx="145593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06D4A0B-1DD0-4EAD-9048-7CD3019A68FE}"/>
                </a:ext>
              </a:extLst>
            </p:cNvPr>
            <p:cNvCxnSpPr/>
            <p:nvPr/>
          </p:nvCxnSpPr>
          <p:spPr bwMode="auto">
            <a:xfrm>
              <a:off x="4885500" y="4295135"/>
              <a:ext cx="145593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7C13205-CE70-4D0B-85F0-47773FE3C321}"/>
                </a:ext>
              </a:extLst>
            </p:cNvPr>
            <p:cNvCxnSpPr/>
            <p:nvPr/>
          </p:nvCxnSpPr>
          <p:spPr bwMode="auto">
            <a:xfrm>
              <a:off x="4885500" y="5654543"/>
              <a:ext cx="1584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75886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소스코드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4A94CA-8C9F-40EF-AF2C-7714CAB6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26" y="1171878"/>
            <a:ext cx="7105348" cy="5228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257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소스코드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E35AA8-0D0F-4B4D-A9AE-D7B333F6B119}"/>
              </a:ext>
            </a:extLst>
          </p:cNvPr>
          <p:cNvGrpSpPr/>
          <p:nvPr/>
        </p:nvGrpSpPr>
        <p:grpSpPr>
          <a:xfrm>
            <a:off x="311944" y="977153"/>
            <a:ext cx="8520112" cy="5651526"/>
            <a:chOff x="311944" y="977153"/>
            <a:chExt cx="8520112" cy="5651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A332801-578B-41EE-A59E-D71A6BC2B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944" y="977153"/>
              <a:ext cx="8520112" cy="5651526"/>
            </a:xfrm>
            <a:prstGeom prst="rect">
              <a:avLst/>
            </a:prstGeom>
            <a:solidFill>
              <a:srgbClr val="FF00FF">
                <a:alpha val="5000"/>
              </a:srgb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4" name="모서리가 둥근 직사각형 3"/>
            <p:cNvSpPr/>
            <p:nvPr/>
          </p:nvSpPr>
          <p:spPr bwMode="auto">
            <a:xfrm>
              <a:off x="1559294" y="1185991"/>
              <a:ext cx="5495929" cy="1306198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 bwMode="auto">
            <a:xfrm>
              <a:off x="2001927" y="3615426"/>
              <a:ext cx="6736583" cy="26457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69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위젯 활용하기 ▶ </a:t>
            </a:r>
            <a:r>
              <a:rPr lang="ko-KR" altLang="en-US" dirty="0" err="1">
                <a:solidFill>
                  <a:srgbClr val="0070C0"/>
                </a:solidFill>
              </a:rPr>
              <a:t>컴파운드버튼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131839"/>
            <a:ext cx="8963025" cy="1287512"/>
          </a:xfrm>
        </p:spPr>
        <p:txBody>
          <a:bodyPr/>
          <a:lstStyle/>
          <a:p>
            <a:pPr marL="882650" lvl="2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Button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클래스의 하위 클래스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체크박스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CheckBox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라디오버튼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RadioButton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스위치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Switch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),  </a:t>
            </a:r>
          </a:p>
          <a:p>
            <a:pPr marL="539750" lvl="2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토글버튼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8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ToggleButton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의 상위 클래스</a:t>
            </a:r>
            <a:endParaRPr lang="en-US" altLang="ko-KR" sz="2800" b="1" dirty="0">
              <a:latin typeface="맑은 고딕" pitchFamily="50" charset="-127"/>
              <a:ea typeface="맑은 고딕" pitchFamily="50" charset="-127"/>
            </a:endParaRPr>
          </a:p>
          <a:p>
            <a:pPr marL="606425" lvl="1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endParaRPr lang="en-US" altLang="ko-KR" sz="28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61938" y="2553693"/>
            <a:ext cx="8620125" cy="3784353"/>
            <a:chOff x="261938" y="2553694"/>
            <a:chExt cx="8620125" cy="3504206"/>
          </a:xfrm>
        </p:grpSpPr>
        <p:grpSp>
          <p:nvGrpSpPr>
            <p:cNvPr id="3" name="그룹 2"/>
            <p:cNvGrpSpPr/>
            <p:nvPr/>
          </p:nvGrpSpPr>
          <p:grpSpPr>
            <a:xfrm>
              <a:off x="261938" y="2553694"/>
              <a:ext cx="8620125" cy="3504206"/>
              <a:chOff x="523875" y="2553694"/>
              <a:chExt cx="8181975" cy="312420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875" y="2553694"/>
                <a:ext cx="8181975" cy="3124200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 bwMode="auto">
              <a:xfrm>
                <a:off x="3941451" y="4276725"/>
                <a:ext cx="992500" cy="276225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31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 bwMode="auto">
              <a:xfrm>
                <a:off x="3941450" y="4586287"/>
                <a:ext cx="1278249" cy="276225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31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 bwMode="auto">
              <a:xfrm>
                <a:off x="3941451" y="4895849"/>
                <a:ext cx="744849" cy="276225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31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 bwMode="auto">
              <a:xfrm>
                <a:off x="3941451" y="5205410"/>
                <a:ext cx="1344924" cy="276225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3175" cap="flat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/>
                <p14:cNvContentPartPr/>
                <p14:nvPr/>
              </p14:nvContentPartPr>
              <p14:xfrm>
                <a:off x="3642120" y="4297680"/>
                <a:ext cx="1280520" cy="792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26280" y="4234320"/>
                  <a:ext cx="1312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/>
                <p14:cNvContentPartPr/>
                <p14:nvPr/>
              </p14:nvContentPartPr>
              <p14:xfrm>
                <a:off x="3627000" y="4312800"/>
                <a:ext cx="1303560" cy="3096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1160" y="4249440"/>
                  <a:ext cx="1335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/>
                <p14:cNvContentPartPr/>
                <p14:nvPr/>
              </p14:nvContentPartPr>
              <p14:xfrm>
                <a:off x="4602240" y="4259520"/>
                <a:ext cx="374040" cy="5364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6400" y="4196160"/>
                  <a:ext cx="405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/>
                <p14:cNvContentPartPr/>
                <p14:nvPr/>
              </p14:nvContentPartPr>
              <p14:xfrm>
                <a:off x="3642120" y="4320720"/>
                <a:ext cx="1326240" cy="360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26280" y="4257000"/>
                  <a:ext cx="1357920" cy="12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3207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소스코드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0B2C30-D536-4F2A-A16F-670F622F7EF3}"/>
              </a:ext>
            </a:extLst>
          </p:cNvPr>
          <p:cNvGrpSpPr/>
          <p:nvPr/>
        </p:nvGrpSpPr>
        <p:grpSpPr>
          <a:xfrm>
            <a:off x="167248" y="1219200"/>
            <a:ext cx="8809504" cy="5181600"/>
            <a:chOff x="167248" y="1219200"/>
            <a:chExt cx="8809504" cy="49485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A0E3DB0-07DA-4643-9FCA-0553A2D78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248" y="1219200"/>
              <a:ext cx="8809504" cy="49485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모서리가 둥근 직사각형 3"/>
            <p:cNvSpPr/>
            <p:nvPr/>
          </p:nvSpPr>
          <p:spPr bwMode="auto">
            <a:xfrm>
              <a:off x="947734" y="2245506"/>
              <a:ext cx="4807607" cy="3393294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5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414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소스코드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DE5D8C-CB87-45FE-9865-703BC1959485}"/>
              </a:ext>
            </a:extLst>
          </p:cNvPr>
          <p:cNvGrpSpPr/>
          <p:nvPr/>
        </p:nvGrpSpPr>
        <p:grpSpPr>
          <a:xfrm>
            <a:off x="452544" y="1426368"/>
            <a:ext cx="8446055" cy="4005264"/>
            <a:chOff x="355109" y="1478267"/>
            <a:chExt cx="8446055" cy="40052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AE4E21D-7D94-44EC-A1DD-8C137353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109" y="1478267"/>
              <a:ext cx="8446055" cy="40052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모서리가 둥근 직사각형 3">
              <a:extLst>
                <a:ext uri="{FF2B5EF4-FFF2-40B4-BE49-F238E27FC236}">
                  <a16:creationId xmlns:a16="http://schemas.microsoft.com/office/drawing/2014/main" id="{2EAB9F3E-D357-4947-A388-E1DE91B58CDD}"/>
                </a:ext>
              </a:extLst>
            </p:cNvPr>
            <p:cNvSpPr/>
            <p:nvPr/>
          </p:nvSpPr>
          <p:spPr bwMode="auto">
            <a:xfrm>
              <a:off x="1950720" y="1793112"/>
              <a:ext cx="6156000" cy="324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" name="모서리가 둥근 직사각형 3">
              <a:extLst>
                <a:ext uri="{FF2B5EF4-FFF2-40B4-BE49-F238E27FC236}">
                  <a16:creationId xmlns:a16="http://schemas.microsoft.com/office/drawing/2014/main" id="{A76D9CCE-2F7A-41F9-B94F-7971AB65624F}"/>
                </a:ext>
              </a:extLst>
            </p:cNvPr>
            <p:cNvSpPr/>
            <p:nvPr/>
          </p:nvSpPr>
          <p:spPr bwMode="auto">
            <a:xfrm>
              <a:off x="833434" y="3470462"/>
              <a:ext cx="7956000" cy="1703518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356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소스코드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8049506-EF69-4F5E-AAE9-87D386D7FFE4}"/>
              </a:ext>
            </a:extLst>
          </p:cNvPr>
          <p:cNvGrpSpPr/>
          <p:nvPr/>
        </p:nvGrpSpPr>
        <p:grpSpPr>
          <a:xfrm>
            <a:off x="719137" y="1266825"/>
            <a:ext cx="7739063" cy="4762500"/>
            <a:chOff x="719137" y="1266825"/>
            <a:chExt cx="7739063" cy="47625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A0D7484-0CEF-4843-9C31-DE9B898B2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137" y="1266825"/>
              <a:ext cx="7739063" cy="4762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모서리가 둥근 직사각형 3">
              <a:extLst>
                <a:ext uri="{FF2B5EF4-FFF2-40B4-BE49-F238E27FC236}">
                  <a16:creationId xmlns:a16="http://schemas.microsoft.com/office/drawing/2014/main" id="{BFFEA7B0-9FE4-4C4E-98C0-FF80340EDCB7}"/>
                </a:ext>
              </a:extLst>
            </p:cNvPr>
            <p:cNvSpPr/>
            <p:nvPr/>
          </p:nvSpPr>
          <p:spPr bwMode="auto">
            <a:xfrm>
              <a:off x="1795459" y="2130981"/>
              <a:ext cx="1300166" cy="324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모서리가 둥근 직사각형 3">
              <a:extLst>
                <a:ext uri="{FF2B5EF4-FFF2-40B4-BE49-F238E27FC236}">
                  <a16:creationId xmlns:a16="http://schemas.microsoft.com/office/drawing/2014/main" id="{DAEC9BE5-4882-4CA4-B656-ACBD7895AC93}"/>
                </a:ext>
              </a:extLst>
            </p:cNvPr>
            <p:cNvSpPr/>
            <p:nvPr/>
          </p:nvSpPr>
          <p:spPr bwMode="auto">
            <a:xfrm>
              <a:off x="4338634" y="3457500"/>
              <a:ext cx="1871666" cy="324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모서리가 둥근 직사각형 3">
              <a:extLst>
                <a:ext uri="{FF2B5EF4-FFF2-40B4-BE49-F238E27FC236}">
                  <a16:creationId xmlns:a16="http://schemas.microsoft.com/office/drawing/2014/main" id="{7B2D5C76-E62B-4FF6-9C5A-ECE41C70C5B1}"/>
                </a:ext>
              </a:extLst>
            </p:cNvPr>
            <p:cNvSpPr/>
            <p:nvPr/>
          </p:nvSpPr>
          <p:spPr bwMode="auto">
            <a:xfrm>
              <a:off x="1795459" y="4819575"/>
              <a:ext cx="3890966" cy="5811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5237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9FD923-1927-4D8F-9341-00B17D40A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21" y="1095398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5F62D4-D463-43A8-AD2E-A650543A8C11}"/>
              </a:ext>
            </a:extLst>
          </p:cNvPr>
          <p:cNvGrpSpPr/>
          <p:nvPr/>
        </p:nvGrpSpPr>
        <p:grpSpPr>
          <a:xfrm>
            <a:off x="1422028" y="1392350"/>
            <a:ext cx="2025000" cy="3600000"/>
            <a:chOff x="1422028" y="1392350"/>
            <a:chExt cx="2025000" cy="360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E55C11-36DB-4A0F-893C-385F0E67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028" y="1392350"/>
              <a:ext cx="2025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136393D-AD54-4E37-B86D-F4518BA66541}"/>
                    </a:ext>
                  </a:extLst>
                </p14:cNvPr>
                <p14:cNvContentPartPr/>
                <p14:nvPr/>
              </p14:nvContentPartPr>
              <p14:xfrm>
                <a:off x="1884015" y="1992198"/>
                <a:ext cx="292680" cy="121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136393D-AD54-4E37-B86D-F4518BA665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74655" y="1982838"/>
                  <a:ext cx="311400" cy="140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7A26E15-7C8C-43C8-ABE1-F60CC8512E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324" y="1698446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8FAA8B-57CC-427A-82EA-6349323509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23" y="1992198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A7E942-B9B6-46F1-B2D1-8EE8BAB648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30" y="2298446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45C4C7-8A54-40C3-B88E-9FE9862AFB66}"/>
              </a:ext>
            </a:extLst>
          </p:cNvPr>
          <p:cNvGrpSpPr/>
          <p:nvPr/>
        </p:nvGrpSpPr>
        <p:grpSpPr>
          <a:xfrm>
            <a:off x="5801345" y="2598598"/>
            <a:ext cx="2025000" cy="3600000"/>
            <a:chOff x="5801345" y="2598598"/>
            <a:chExt cx="2025000" cy="3600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57A5F52-1109-44C9-B7BE-EE3C6CC4A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345" y="2598598"/>
              <a:ext cx="2025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1D79029-C127-4B23-875B-4093477A5ACE}"/>
                    </a:ext>
                  </a:extLst>
                </p14:cNvPr>
                <p14:cNvContentPartPr/>
                <p14:nvPr/>
              </p14:nvContentPartPr>
              <p14:xfrm>
                <a:off x="6158649" y="4793884"/>
                <a:ext cx="298800" cy="1526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1D79029-C127-4B23-875B-4093477A5A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49289" y="4784524"/>
                  <a:ext cx="31752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57AC76-BC16-42C8-93E6-AC4C52FE588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14" y="2895398"/>
            <a:ext cx="2025000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243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3A35C-56CC-4103-B0C3-8C1351E9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9</a:t>
            </a:r>
            <a:r>
              <a:rPr lang="ko-KR" altLang="en-US" dirty="0"/>
              <a:t>번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00FF"/>
                </a:solidFill>
              </a:rPr>
              <a:t>Exer4_9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3" name="Exer4_9실행">
            <a:hlinkClick r:id="" action="ppaction://media"/>
            <a:extLst>
              <a:ext uri="{FF2B5EF4-FFF2-40B4-BE49-F238E27FC236}">
                <a16:creationId xmlns:a16="http://schemas.microsoft.com/office/drawing/2014/main" id="{25365EE2-23F0-4604-85FE-2798A391A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673"/>
          <a:stretch/>
        </p:blipFill>
        <p:spPr>
          <a:xfrm>
            <a:off x="3118826" y="1065321"/>
            <a:ext cx="290634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C4D2B-436A-4897-80C5-961A62387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소스코드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D3843E-BDEC-486E-8417-9AE987DF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6" y="1041154"/>
            <a:ext cx="8615733" cy="35072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E5E5CD-577A-41FE-A819-9CF79B6ED23C}"/>
              </a:ext>
            </a:extLst>
          </p:cNvPr>
          <p:cNvGrpSpPr/>
          <p:nvPr/>
        </p:nvGrpSpPr>
        <p:grpSpPr>
          <a:xfrm>
            <a:off x="2974020" y="2830892"/>
            <a:ext cx="5903650" cy="3737314"/>
            <a:chOff x="2974020" y="2830892"/>
            <a:chExt cx="5903650" cy="37373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BAE897-0209-4823-A3BD-B27588414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4020" y="2830892"/>
              <a:ext cx="5903650" cy="37373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모서리가 둥근 직사각형 3">
              <a:extLst>
                <a:ext uri="{FF2B5EF4-FFF2-40B4-BE49-F238E27FC236}">
                  <a16:creationId xmlns:a16="http://schemas.microsoft.com/office/drawing/2014/main" id="{66EFB1CE-1045-4717-B156-82A74C5FE5EB}"/>
                </a:ext>
              </a:extLst>
            </p:cNvPr>
            <p:cNvSpPr/>
            <p:nvPr/>
          </p:nvSpPr>
          <p:spPr bwMode="auto">
            <a:xfrm>
              <a:off x="3516248" y="4469330"/>
              <a:ext cx="4127426" cy="234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모서리가 둥근 직사각형 3">
              <a:extLst>
                <a:ext uri="{FF2B5EF4-FFF2-40B4-BE49-F238E27FC236}">
                  <a16:creationId xmlns:a16="http://schemas.microsoft.com/office/drawing/2014/main" id="{AEFCF247-6DE4-4A5B-A4E0-09EC7FBA9431}"/>
                </a:ext>
              </a:extLst>
            </p:cNvPr>
            <p:cNvSpPr/>
            <p:nvPr/>
          </p:nvSpPr>
          <p:spPr bwMode="auto">
            <a:xfrm>
              <a:off x="3516248" y="6316206"/>
              <a:ext cx="4127426" cy="234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모서리가 둥근 직사각형 3">
              <a:extLst>
                <a:ext uri="{FF2B5EF4-FFF2-40B4-BE49-F238E27FC236}">
                  <a16:creationId xmlns:a16="http://schemas.microsoft.com/office/drawing/2014/main" id="{41C40229-0123-47B0-8D42-A31B8DD39571}"/>
                </a:ext>
              </a:extLst>
            </p:cNvPr>
            <p:cNvSpPr/>
            <p:nvPr/>
          </p:nvSpPr>
          <p:spPr bwMode="auto">
            <a:xfrm>
              <a:off x="3568914" y="3768290"/>
              <a:ext cx="5221518" cy="450142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9730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2803B-8EF9-4559-A696-24822F88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소스코드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340AED-D6A0-4BC9-A948-D1CF1D47EF23}"/>
              </a:ext>
            </a:extLst>
          </p:cNvPr>
          <p:cNvGrpSpPr/>
          <p:nvPr/>
        </p:nvGrpSpPr>
        <p:grpSpPr>
          <a:xfrm>
            <a:off x="387734" y="1039341"/>
            <a:ext cx="8333020" cy="5519988"/>
            <a:chOff x="387734" y="1039341"/>
            <a:chExt cx="8333020" cy="551998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B13BE01-A66C-4EBE-B66B-E7080A0E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734" y="1039341"/>
              <a:ext cx="8333020" cy="5519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모서리가 둥근 직사각형 3">
              <a:extLst>
                <a:ext uri="{FF2B5EF4-FFF2-40B4-BE49-F238E27FC236}">
                  <a16:creationId xmlns:a16="http://schemas.microsoft.com/office/drawing/2014/main" id="{B92DC3E2-05FF-41FD-B8C1-16DA5FB436F1}"/>
                </a:ext>
              </a:extLst>
            </p:cNvPr>
            <p:cNvSpPr/>
            <p:nvPr/>
          </p:nvSpPr>
          <p:spPr bwMode="auto">
            <a:xfrm>
              <a:off x="968356" y="1649545"/>
              <a:ext cx="1744364" cy="216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모서리가 둥근 직사각형 3">
              <a:extLst>
                <a:ext uri="{FF2B5EF4-FFF2-40B4-BE49-F238E27FC236}">
                  <a16:creationId xmlns:a16="http://schemas.microsoft.com/office/drawing/2014/main" id="{24EB5DBC-28B9-457C-8ABD-9C76D1A8866B}"/>
                </a:ext>
              </a:extLst>
            </p:cNvPr>
            <p:cNvSpPr/>
            <p:nvPr/>
          </p:nvSpPr>
          <p:spPr bwMode="auto">
            <a:xfrm>
              <a:off x="1510900" y="3793239"/>
              <a:ext cx="3096000" cy="216000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모서리가 둥근 직사각형 3">
              <a:extLst>
                <a:ext uri="{FF2B5EF4-FFF2-40B4-BE49-F238E27FC236}">
                  <a16:creationId xmlns:a16="http://schemas.microsoft.com/office/drawing/2014/main" id="{382EB5DD-7899-47D9-A4E7-E67C118A7DD6}"/>
                </a:ext>
              </a:extLst>
            </p:cNvPr>
            <p:cNvSpPr/>
            <p:nvPr/>
          </p:nvSpPr>
          <p:spPr bwMode="auto">
            <a:xfrm>
              <a:off x="2620372" y="4463798"/>
              <a:ext cx="3798716" cy="1284729"/>
            </a:xfrm>
            <a:prstGeom prst="roundRect">
              <a:avLst>
                <a:gd name="adj" fmla="val 0"/>
              </a:avLst>
            </a:prstGeom>
            <a:solidFill>
              <a:srgbClr val="FF00FF">
                <a:alpha val="1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557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6350"/>
            <a:ext cx="893445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위젯 활용하기 ▶ </a:t>
            </a:r>
            <a:r>
              <a:rPr lang="ko-KR" altLang="en-US" dirty="0" err="1">
                <a:solidFill>
                  <a:srgbClr val="0070C0"/>
                </a:solidFill>
              </a:rPr>
              <a:t>컴파운드버튼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238251"/>
            <a:ext cx="8963025" cy="466724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체크박스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AD538B-2AFB-45D7-8F60-0D744DFA4AB1}"/>
              </a:ext>
            </a:extLst>
          </p:cNvPr>
          <p:cNvGrpSpPr/>
          <p:nvPr/>
        </p:nvGrpSpPr>
        <p:grpSpPr>
          <a:xfrm>
            <a:off x="398688" y="1883270"/>
            <a:ext cx="8346624" cy="4392024"/>
            <a:chOff x="398688" y="1883270"/>
            <a:chExt cx="8346624" cy="4392024"/>
          </a:xfrm>
        </p:grpSpPr>
        <p:grpSp>
          <p:nvGrpSpPr>
            <p:cNvPr id="9" name="그룹 8"/>
            <p:cNvGrpSpPr/>
            <p:nvPr/>
          </p:nvGrpSpPr>
          <p:grpSpPr>
            <a:xfrm>
              <a:off x="398688" y="1883270"/>
              <a:ext cx="8346624" cy="4392024"/>
              <a:chOff x="398688" y="1883270"/>
              <a:chExt cx="8346624" cy="3946029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398688" y="1883270"/>
                <a:ext cx="8346624" cy="3946029"/>
                <a:chOff x="398688" y="1883270"/>
                <a:chExt cx="8346624" cy="3946029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688" y="1883270"/>
                  <a:ext cx="8346624" cy="3946029"/>
                </a:xfrm>
                <a:prstGeom prst="rect">
                  <a:avLst/>
                </a:prstGeom>
              </p:spPr>
            </p:pic>
            <p:sp>
              <p:nvSpPr>
                <p:cNvPr id="8" name="모서리가 둥근 직사각형 7"/>
                <p:cNvSpPr/>
                <p:nvPr/>
              </p:nvSpPr>
              <p:spPr bwMode="auto">
                <a:xfrm>
                  <a:off x="1309681" y="3327168"/>
                  <a:ext cx="2509283" cy="288000"/>
                </a:xfrm>
                <a:prstGeom prst="roundRect">
                  <a:avLst>
                    <a:gd name="adj" fmla="val 16905"/>
                  </a:avLst>
                </a:prstGeom>
                <a:solidFill>
                  <a:srgbClr val="00B0F0">
                    <a:alpha val="15000"/>
                  </a:srgbClr>
                </a:solidFill>
                <a:ln w="12700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</p:grpSp>
          <p:cxnSp>
            <p:nvCxnSpPr>
              <p:cNvPr id="10" name="직선 연결선 9"/>
              <p:cNvCxnSpPr/>
              <p:nvPr/>
            </p:nvCxnSpPr>
            <p:spPr bwMode="auto">
              <a:xfrm>
                <a:off x="2950533" y="2991256"/>
                <a:ext cx="75192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직선 연결선 10"/>
              <p:cNvCxnSpPr/>
              <p:nvPr/>
            </p:nvCxnSpPr>
            <p:spPr bwMode="auto">
              <a:xfrm>
                <a:off x="2931483" y="4143781"/>
                <a:ext cx="75192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직선 연결선 11"/>
              <p:cNvCxnSpPr/>
              <p:nvPr/>
            </p:nvCxnSpPr>
            <p:spPr bwMode="auto">
              <a:xfrm>
                <a:off x="2912433" y="5010556"/>
                <a:ext cx="75192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" name="모서리가 둥근 직사각형 7">
              <a:extLst>
                <a:ext uri="{FF2B5EF4-FFF2-40B4-BE49-F238E27FC236}">
                  <a16:creationId xmlns:a16="http://schemas.microsoft.com/office/drawing/2014/main" id="{7DCA217D-32D2-471F-9760-2428739D8A42}"/>
                </a:ext>
              </a:extLst>
            </p:cNvPr>
            <p:cNvSpPr/>
            <p:nvPr/>
          </p:nvSpPr>
          <p:spPr bwMode="auto">
            <a:xfrm>
              <a:off x="1300716" y="5709868"/>
              <a:ext cx="2581001" cy="320551"/>
            </a:xfrm>
            <a:prstGeom prst="roundRect">
              <a:avLst>
                <a:gd name="adj" fmla="val 16905"/>
              </a:avLst>
            </a:prstGeom>
            <a:solidFill>
              <a:srgbClr val="00B0F0">
                <a:alpha val="15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19442C2-C4DE-422D-9A24-8BBBA8F2D792}"/>
                </a:ext>
              </a:extLst>
            </p:cNvPr>
            <p:cNvCxnSpPr>
              <a:stCxn id="8" idx="3"/>
            </p:cNvCxnSpPr>
            <p:nvPr/>
          </p:nvCxnSpPr>
          <p:spPr bwMode="auto">
            <a:xfrm flipV="1">
              <a:off x="3818964" y="2716306"/>
              <a:ext cx="2366683" cy="9343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510BDC3-734A-44ED-AAA5-CA45886844CB}"/>
                </a:ext>
              </a:extLst>
            </p:cNvPr>
            <p:cNvCxnSpPr>
              <a:stCxn id="5" idx="3"/>
            </p:cNvCxnSpPr>
            <p:nvPr/>
          </p:nvCxnSpPr>
          <p:spPr bwMode="auto">
            <a:xfrm flipV="1">
              <a:off x="3881717" y="3429000"/>
              <a:ext cx="2291928" cy="24411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5350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기본 위젯 활용하기 ▶ </a:t>
            </a:r>
            <a:r>
              <a:rPr lang="ko-KR" altLang="en-US" dirty="0" err="1">
                <a:solidFill>
                  <a:srgbClr val="0070C0"/>
                </a:solidFill>
              </a:rPr>
              <a:t>컴파운드버튼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752475" y="1422648"/>
            <a:ext cx="7639050" cy="4578102"/>
            <a:chOff x="752475" y="1422648"/>
            <a:chExt cx="7639050" cy="4578102"/>
          </a:xfrm>
        </p:grpSpPr>
        <p:grpSp>
          <p:nvGrpSpPr>
            <p:cNvPr id="16" name="그룹 15"/>
            <p:cNvGrpSpPr/>
            <p:nvPr/>
          </p:nvGrpSpPr>
          <p:grpSpPr>
            <a:xfrm>
              <a:off x="752475" y="1422648"/>
              <a:ext cx="7639050" cy="4578102"/>
              <a:chOff x="695325" y="1422648"/>
              <a:chExt cx="7639050" cy="4578102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695325" y="1422648"/>
                <a:ext cx="7639050" cy="4578102"/>
                <a:chOff x="695325" y="1422648"/>
                <a:chExt cx="7639050" cy="4578102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9625" y="1522661"/>
                  <a:ext cx="7410450" cy="32290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7" name="직사각형 6"/>
                <p:cNvSpPr/>
                <p:nvPr/>
              </p:nvSpPr>
              <p:spPr bwMode="auto">
                <a:xfrm>
                  <a:off x="695325" y="1422648"/>
                  <a:ext cx="7639050" cy="457810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15" name="직선 연결선 14"/>
              <p:cNvCxnSpPr/>
              <p:nvPr/>
            </p:nvCxnSpPr>
            <p:spPr bwMode="auto">
              <a:xfrm>
                <a:off x="4636458" y="3353206"/>
                <a:ext cx="751929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직사각형 11"/>
              <p:cNvSpPr/>
              <p:nvPr/>
            </p:nvSpPr>
            <p:spPr bwMode="auto">
              <a:xfrm>
                <a:off x="1794690" y="4131689"/>
                <a:ext cx="2354400" cy="252000"/>
              </a:xfrm>
              <a:prstGeom prst="rect">
                <a:avLst/>
              </a:prstGeom>
              <a:solidFill>
                <a:srgbClr val="FF66FF">
                  <a:alpha val="29804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 bwMode="auto">
              <a:xfrm>
                <a:off x="2512084" y="4469651"/>
                <a:ext cx="1552120" cy="252000"/>
              </a:xfrm>
              <a:prstGeom prst="rect">
                <a:avLst/>
              </a:prstGeom>
              <a:solidFill>
                <a:srgbClr val="00B0F0">
                  <a:alpha val="29804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3965" y="4879113"/>
              <a:ext cx="3192399" cy="937451"/>
            </a:xfrm>
            <a:prstGeom prst="rect">
              <a:avLst/>
            </a:prstGeom>
          </p:spPr>
        </p:pic>
      </p:grpSp>
      <p:sp>
        <p:nvSpPr>
          <p:cNvPr id="9" name="내용 개체 틀 6"/>
          <p:cNvSpPr txBox="1">
            <a:spLocks/>
          </p:cNvSpPr>
          <p:nvPr/>
        </p:nvSpPr>
        <p:spPr bwMode="auto">
          <a:xfrm>
            <a:off x="7006752" y="1102967"/>
            <a:ext cx="1820408" cy="968286"/>
          </a:xfrm>
          <a:prstGeom prst="star32">
            <a:avLst>
              <a:gd name="adj" fmla="val 45186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rgbClr val="00FFFF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800" dirty="0">
                <a:solidFill>
                  <a:srgbClr val="C00000"/>
                </a:solidFill>
              </a:rPr>
              <a:t>  Java </a:t>
            </a:r>
            <a:r>
              <a:rPr lang="ko-KR" altLang="en-US" sz="1800" dirty="0">
                <a:solidFill>
                  <a:srgbClr val="C00000"/>
                </a:solidFill>
              </a:rPr>
              <a:t>코드작성</a:t>
            </a:r>
            <a:endParaRPr lang="ko-KR" altLang="en-US" sz="18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/>
              <p14:cNvContentPartPr/>
              <p14:nvPr/>
            </p14:nvContentPartPr>
            <p14:xfrm>
              <a:off x="2049840" y="2255400"/>
              <a:ext cx="617400" cy="8280"/>
            </p14:xfrm>
          </p:contentPart>
        </mc:Choice>
        <mc:Fallback xmlns="">
          <p:pic>
            <p:nvPicPr>
              <p:cNvPr id="3" name="잉크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3640" y="2192040"/>
                <a:ext cx="6494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잉크 3"/>
              <p14:cNvContentPartPr/>
              <p14:nvPr/>
            </p14:nvContentPartPr>
            <p14:xfrm>
              <a:off x="1211400" y="3269160"/>
              <a:ext cx="640440" cy="360"/>
            </p14:xfrm>
          </p:contentPart>
        </mc:Choice>
        <mc:Fallback xmlns="">
          <p:pic>
            <p:nvPicPr>
              <p:cNvPr id="4" name="잉크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5560" y="3205440"/>
                <a:ext cx="6721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잉크 5"/>
              <p14:cNvContentPartPr/>
              <p14:nvPr/>
            </p14:nvContentPartPr>
            <p14:xfrm>
              <a:off x="1150560" y="4350960"/>
              <a:ext cx="4610520" cy="37368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1200" y="4341600"/>
                <a:ext cx="4629240" cy="3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27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2325AAC-0E14-4BB3-92A6-5F5D60BACC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0" y="1652519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00FF"/>
                </a:solidFill>
              </a:rPr>
              <a:t>Ex4_24</a:t>
            </a:r>
            <a:r>
              <a:rPr lang="en-US" altLang="ko-KR" dirty="0"/>
              <a:t>”</a:t>
            </a:r>
            <a:r>
              <a:rPr lang="ko-KR" altLang="en-US" dirty="0"/>
              <a:t>생성하기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018AD6-816F-455B-835C-F8F3454BC59E}"/>
              </a:ext>
            </a:extLst>
          </p:cNvPr>
          <p:cNvGrpSpPr/>
          <p:nvPr/>
        </p:nvGrpSpPr>
        <p:grpSpPr>
          <a:xfrm>
            <a:off x="3355920" y="1668055"/>
            <a:ext cx="2430000" cy="4320000"/>
            <a:chOff x="3355920" y="1668055"/>
            <a:chExt cx="2430000" cy="4320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83FC8D6-E75E-417F-8D12-84265FAA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920" y="1668055"/>
              <a:ext cx="2430000" cy="43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AB044DD4-3B50-4FB5-BD10-44A99DD24B4A}"/>
                    </a:ext>
                  </a:extLst>
                </p14:cNvPr>
                <p14:cNvContentPartPr/>
                <p14:nvPr/>
              </p14:nvContentPartPr>
              <p14:xfrm>
                <a:off x="3981624" y="2855712"/>
                <a:ext cx="120960" cy="259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AB044DD4-3B50-4FB5-BD10-44A99DD24B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65784" y="2792352"/>
                  <a:ext cx="152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D7D629CD-3985-4731-9171-B572E9C5AAA6}"/>
                    </a:ext>
                  </a:extLst>
                </p14:cNvPr>
                <p14:cNvContentPartPr/>
                <p14:nvPr/>
              </p14:nvContentPartPr>
              <p14:xfrm>
                <a:off x="4228920" y="5410080"/>
                <a:ext cx="684000" cy="684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D7D629CD-3985-4731-9171-B572E9C5AA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13038" y="5346720"/>
                  <a:ext cx="715403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D0AA08A-E8CD-4B9C-92E4-36726E499237}"/>
              </a:ext>
            </a:extLst>
          </p:cNvPr>
          <p:cNvGrpSpPr/>
          <p:nvPr/>
        </p:nvGrpSpPr>
        <p:grpSpPr>
          <a:xfrm>
            <a:off x="6254720" y="1668055"/>
            <a:ext cx="2430000" cy="4320000"/>
            <a:chOff x="6254720" y="1668055"/>
            <a:chExt cx="2430000" cy="4320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897D5AB-0721-4F92-B5D4-D1D33050B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720" y="1668055"/>
              <a:ext cx="2430000" cy="43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0A1599A-4775-4555-9E1E-8CBCA90F5D68}"/>
                    </a:ext>
                  </a:extLst>
                </p14:cNvPr>
                <p14:cNvContentPartPr/>
                <p14:nvPr/>
              </p14:nvContentPartPr>
              <p14:xfrm>
                <a:off x="6917320" y="3143664"/>
                <a:ext cx="343440" cy="129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0A1599A-4775-4555-9E1E-8CBCA90F5D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01480" y="3080304"/>
                  <a:ext cx="374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1774DDD-3583-488C-AEA2-12B680E5F93F}"/>
                    </a:ext>
                  </a:extLst>
                </p14:cNvPr>
                <p14:cNvContentPartPr/>
                <p14:nvPr/>
              </p14:nvContentPartPr>
              <p14:xfrm>
                <a:off x="7260760" y="5415320"/>
                <a:ext cx="432000" cy="12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1774DDD-3583-488C-AEA2-12B680E5F9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44880" y="5351960"/>
                  <a:ext cx="463398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064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96A75-6A12-457F-B800-F68FCFDE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</a:t>
            </a:r>
            <a:r>
              <a:rPr lang="ko-KR" altLang="en-US" dirty="0"/>
              <a:t> 소스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E43130-C2F3-40EA-9A4A-000C87E9D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8" y="1048219"/>
            <a:ext cx="8707204" cy="5519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FA87C4-1F70-421C-AA58-33D874531242}"/>
              </a:ext>
            </a:extLst>
          </p:cNvPr>
          <p:cNvSpPr/>
          <p:nvPr/>
        </p:nvSpPr>
        <p:spPr bwMode="auto">
          <a:xfrm>
            <a:off x="1341786" y="2272579"/>
            <a:ext cx="3425286" cy="720000"/>
          </a:xfrm>
          <a:prstGeom prst="rect">
            <a:avLst/>
          </a:prstGeom>
          <a:solidFill>
            <a:srgbClr val="FFFF00">
              <a:alpha val="29804"/>
            </a:srgbClr>
          </a:solidFill>
          <a:ln w="9525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C48B3E3E-7FAA-4470-8E6E-98FCA81E30A1}"/>
              </a:ext>
            </a:extLst>
          </p:cNvPr>
          <p:cNvSpPr txBox="1">
            <a:spLocks/>
          </p:cNvSpPr>
          <p:nvPr/>
        </p:nvSpPr>
        <p:spPr bwMode="auto">
          <a:xfrm>
            <a:off x="5053200" y="2226814"/>
            <a:ext cx="2028320" cy="811530"/>
          </a:xfrm>
          <a:prstGeom prst="star32">
            <a:avLst>
              <a:gd name="adj" fmla="val 425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600" dirty="0">
                <a:solidFill>
                  <a:srgbClr val="0070C0"/>
                </a:solidFill>
              </a:rPr>
              <a:t>  </a:t>
            </a:r>
            <a:r>
              <a:rPr lang="ko-KR" altLang="en-US" sz="1600" dirty="0">
                <a:solidFill>
                  <a:srgbClr val="0070C0"/>
                </a:solidFill>
              </a:rPr>
              <a:t>레이아웃의 여백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A6A86-3681-427C-9330-C4752020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66C2E-0B9C-46C3-A525-A58F5743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48D28-84C1-458A-9158-8C6910B9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048218"/>
            <a:ext cx="8656320" cy="5519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EA2374-E8C8-484D-BFA7-C50026F8BDC4}"/>
              </a:ext>
            </a:extLst>
          </p:cNvPr>
          <p:cNvSpPr/>
          <p:nvPr/>
        </p:nvSpPr>
        <p:spPr bwMode="auto">
          <a:xfrm>
            <a:off x="1152810" y="2260387"/>
            <a:ext cx="3384000" cy="216000"/>
          </a:xfrm>
          <a:prstGeom prst="rect">
            <a:avLst/>
          </a:prstGeom>
          <a:noFill/>
          <a:ln w="95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BC0303-6928-477D-85EC-D6F154370184}"/>
              </a:ext>
            </a:extLst>
          </p:cNvPr>
          <p:cNvSpPr/>
          <p:nvPr/>
        </p:nvSpPr>
        <p:spPr bwMode="auto">
          <a:xfrm>
            <a:off x="1481328" y="3615398"/>
            <a:ext cx="4236720" cy="633513"/>
          </a:xfrm>
          <a:prstGeom prst="rect">
            <a:avLst/>
          </a:prstGeom>
          <a:noFill/>
          <a:ln w="95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3AE00F-3406-4476-AC6B-6A3ED90EF61E}"/>
              </a:ext>
            </a:extLst>
          </p:cNvPr>
          <p:cNvSpPr/>
          <p:nvPr/>
        </p:nvSpPr>
        <p:spPr bwMode="auto">
          <a:xfrm>
            <a:off x="2353722" y="4416990"/>
            <a:ext cx="2340198" cy="216000"/>
          </a:xfrm>
          <a:prstGeom prst="rect">
            <a:avLst/>
          </a:prstGeom>
          <a:solidFill>
            <a:srgbClr val="FF66FF">
              <a:alpha val="2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03F6FE-9B0D-4B2E-84F1-120B8D2B297C}"/>
              </a:ext>
            </a:extLst>
          </p:cNvPr>
          <p:cNvSpPr/>
          <p:nvPr/>
        </p:nvSpPr>
        <p:spPr bwMode="auto">
          <a:xfrm>
            <a:off x="2920650" y="4819358"/>
            <a:ext cx="1535526" cy="180000"/>
          </a:xfrm>
          <a:prstGeom prst="rect">
            <a:avLst/>
          </a:prstGeom>
          <a:solidFill>
            <a:srgbClr val="FF66FF">
              <a:alpha val="2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017266-B932-4171-814C-F930E4C657B1}"/>
              </a:ext>
            </a:extLst>
          </p:cNvPr>
          <p:cNvSpPr/>
          <p:nvPr/>
        </p:nvSpPr>
        <p:spPr bwMode="auto">
          <a:xfrm>
            <a:off x="2591466" y="5006978"/>
            <a:ext cx="1858614" cy="216000"/>
          </a:xfrm>
          <a:prstGeom prst="rect">
            <a:avLst/>
          </a:prstGeom>
          <a:solidFill>
            <a:srgbClr val="4CCF36">
              <a:alpha val="2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Picture 2" descr="과음하면 뱅뱅뱅!ver.움직이는 이모티콘GIF &amp; 스티커용PNG_비오는 금욜오후 한잔 생각 나시죠? 불금이쟎아요~ : 네이버 블로그">
            <a:extLst>
              <a:ext uri="{FF2B5EF4-FFF2-40B4-BE49-F238E27FC236}">
                <a16:creationId xmlns:a16="http://schemas.microsoft.com/office/drawing/2014/main" id="{C20DC352-AE25-40AA-87EE-0836E73D2C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25" y="113654"/>
            <a:ext cx="704967" cy="7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0C663-0995-40C7-B738-FE3FF842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F6E072-4D27-4682-AF37-903EABED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" y="1107440"/>
            <a:ext cx="8798560" cy="5242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501380F-16CF-40A3-A32B-B22F0E51AC71}"/>
              </a:ext>
            </a:extLst>
          </p:cNvPr>
          <p:cNvSpPr/>
          <p:nvPr/>
        </p:nvSpPr>
        <p:spPr bwMode="auto">
          <a:xfrm>
            <a:off x="2599086" y="1844678"/>
            <a:ext cx="1858614" cy="216000"/>
          </a:xfrm>
          <a:prstGeom prst="rect">
            <a:avLst/>
          </a:prstGeom>
          <a:solidFill>
            <a:srgbClr val="4CCF36">
              <a:alpha val="2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5F93E6-88CB-4A3C-B37D-5EF0B8771458}"/>
              </a:ext>
            </a:extLst>
          </p:cNvPr>
          <p:cNvSpPr/>
          <p:nvPr/>
        </p:nvSpPr>
        <p:spPr bwMode="auto">
          <a:xfrm>
            <a:off x="2599086" y="4435478"/>
            <a:ext cx="1858614" cy="216000"/>
          </a:xfrm>
          <a:prstGeom prst="rect">
            <a:avLst/>
          </a:prstGeom>
          <a:solidFill>
            <a:srgbClr val="4CCF36">
              <a:alpha val="2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8130</TotalTime>
  <Words>396</Words>
  <Application>Microsoft Office PowerPoint</Application>
  <PresentationFormat>화면 슬라이드 쇼(4:3)</PresentationFormat>
  <Paragraphs>66</Paragraphs>
  <Slides>37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Chapter04 기본 위젯 익히기(2)</vt:lpstr>
      <vt:lpstr>PowerPoint 프레젠테이션</vt:lpstr>
      <vt:lpstr>3. 기본 위젯 활용하기 ▶ 컴파운드버튼</vt:lpstr>
      <vt:lpstr>3. 기본 위젯 활용하기 ▶ 컴파운드버튼</vt:lpstr>
      <vt:lpstr>3. 기본 위젯 활용하기 ▶ 컴파운드버튼</vt:lpstr>
      <vt:lpstr>프로젝트 : “Ex4_24”생성하기</vt:lpstr>
      <vt:lpstr>XML 소스</vt:lpstr>
      <vt:lpstr>Java 소스(1/2)</vt:lpstr>
      <vt:lpstr>Java 소스(2/2)</vt:lpstr>
      <vt:lpstr>3. 기본 위젯 활용하기 ▶ 컴파운드버튼</vt:lpstr>
      <vt:lpstr>3. 기본 위젯 활용하기 ▶ 컴파운드버튼</vt:lpstr>
      <vt:lpstr>3. 기본 위젯 활용하기 ▶ 이미지뷰와 이미지버튼[1/]</vt:lpstr>
      <vt:lpstr>3. 기본 위젯 활용하기 ▶ 이미지뷰와 이미지버튼[2/]</vt:lpstr>
      <vt:lpstr>프로젝트생성 : “Chap4_27” XML 소스작성</vt:lpstr>
      <vt:lpstr>3. 기본 위젯 활용하기 :“Project4_2”생성</vt:lpstr>
      <vt:lpstr>XML 소스코드(1/4)</vt:lpstr>
      <vt:lpstr>XML 소스코드(2/4)</vt:lpstr>
      <vt:lpstr>XML 소스코드(3/4)</vt:lpstr>
      <vt:lpstr>XML 소스코드(4/4)</vt:lpstr>
      <vt:lpstr>Java 소스코드 작성(1/3)</vt:lpstr>
      <vt:lpstr>Java 소스코드 작성(2/3)</vt:lpstr>
      <vt:lpstr>Java 소스코드 작성(3/3)</vt:lpstr>
      <vt:lpstr>실행결과화면</vt:lpstr>
      <vt:lpstr>3. 기본 위젯 활용하기 ▶“Self4_4”완성하기</vt:lpstr>
      <vt:lpstr>XML 소스코드(1/4)</vt:lpstr>
      <vt:lpstr>XML 소스코드(2/4)</vt:lpstr>
      <vt:lpstr>XML 소스코드(3/4)</vt:lpstr>
      <vt:lpstr>XML 소스코드(4/4)</vt:lpstr>
      <vt:lpstr>JAVA 소스코드(1/4)</vt:lpstr>
      <vt:lpstr>JAVA 소스코드(2/4)</vt:lpstr>
      <vt:lpstr>JAVA 소스코드(3/4)</vt:lpstr>
      <vt:lpstr>JAVA 소스코드(4/4)</vt:lpstr>
      <vt:lpstr>실행결과</vt:lpstr>
      <vt:lpstr>연습문제 9번 : “Exer4_9”</vt:lpstr>
      <vt:lpstr>XML 소스코드</vt:lpstr>
      <vt:lpstr>JAVA 소스코드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625</cp:revision>
  <dcterms:created xsi:type="dcterms:W3CDTF">2007-11-27T23:54:21Z</dcterms:created>
  <dcterms:modified xsi:type="dcterms:W3CDTF">2022-03-14T14:09:17Z</dcterms:modified>
</cp:coreProperties>
</file>